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322" r:id="rId5"/>
    <p:sldId id="2147469219" r:id="rId6"/>
    <p:sldId id="2147469220" r:id="rId7"/>
    <p:sldId id="2147469221" r:id="rId8"/>
    <p:sldId id="321" r:id="rId9"/>
    <p:sldId id="32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ULE 3" id="{7A6000EE-EB71-415A-89DA-5ADBEA680DFE}">
          <p14:sldIdLst>
            <p14:sldId id="322"/>
            <p14:sldId id="2147469219"/>
            <p14:sldId id="2147469220"/>
            <p14:sldId id="2147469221"/>
            <p14:sldId id="321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FFFFF"/>
    <a:srgbClr val="D05F3E"/>
    <a:srgbClr val="82B7C5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AC7FBD-1D35-44D9-8612-08EAEE3746B1}" v="1438" dt="2024-08-11T13:34:59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235" autoAdjust="0"/>
  </p:normalViewPr>
  <p:slideViewPr>
    <p:cSldViewPr snapToGrid="0">
      <p:cViewPr varScale="1">
        <p:scale>
          <a:sx n="67" d="100"/>
          <a:sy n="67" d="100"/>
        </p:scale>
        <p:origin x="92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TIENNE Julie" userId="95bdd747-4ff1-49f4-8b3b-1284be39c373" providerId="ADAL" clId="{C8AC7FBD-1D35-44D9-8612-08EAEE3746B1}"/>
    <pc:docChg chg="undo redo custSel addSld delSld modSld sldOrd modMainMaster modSection">
      <pc:chgData name="ETIENNE Julie" userId="95bdd747-4ff1-49f4-8b3b-1284be39c373" providerId="ADAL" clId="{C8AC7FBD-1D35-44D9-8612-08EAEE3746B1}" dt="2024-08-11T13:34:59.215" v="4144" actId="179"/>
      <pc:docMkLst>
        <pc:docMk/>
      </pc:docMkLst>
      <pc:sldChg chg="del">
        <pc:chgData name="ETIENNE Julie" userId="95bdd747-4ff1-49f4-8b3b-1284be39c373" providerId="ADAL" clId="{C8AC7FBD-1D35-44D9-8612-08EAEE3746B1}" dt="2024-08-09T12:20:09.711" v="900" actId="47"/>
        <pc:sldMkLst>
          <pc:docMk/>
          <pc:sldMk cId="0" sldId="270"/>
        </pc:sldMkLst>
      </pc:sldChg>
      <pc:sldChg chg="addSp delSp modSp add del mod modClrScheme delAnim modAnim chgLayout">
        <pc:chgData name="ETIENNE Julie" userId="95bdd747-4ff1-49f4-8b3b-1284be39c373" providerId="ADAL" clId="{C8AC7FBD-1D35-44D9-8612-08EAEE3746B1}" dt="2024-08-09T13:21:30.549" v="2479" actId="47"/>
        <pc:sldMkLst>
          <pc:docMk/>
          <pc:sldMk cId="1514997010" sldId="290"/>
        </pc:sldMkLst>
        <pc:spChg chg="add mod">
          <ac:chgData name="ETIENNE Julie" userId="95bdd747-4ff1-49f4-8b3b-1284be39c373" providerId="ADAL" clId="{C8AC7FBD-1D35-44D9-8612-08EAEE3746B1}" dt="2024-08-09T12:22:41.779" v="969" actId="1076"/>
          <ac:spMkLst>
            <pc:docMk/>
            <pc:sldMk cId="1514997010" sldId="290"/>
            <ac:spMk id="2" creationId="{1672D8AB-79D0-F390-7A2B-66F9E7F0A71F}"/>
          </ac:spMkLst>
        </pc:spChg>
        <pc:spChg chg="mod">
          <ac:chgData name="ETIENNE Julie" userId="95bdd747-4ff1-49f4-8b3b-1284be39c373" providerId="ADAL" clId="{C8AC7FBD-1D35-44D9-8612-08EAEE3746B1}" dt="2024-08-09T12:59:38.755" v="1592" actId="14100"/>
          <ac:spMkLst>
            <pc:docMk/>
            <pc:sldMk cId="1514997010" sldId="290"/>
            <ac:spMk id="3" creationId="{43D77B20-3A0F-E9E7-233E-55B3295CA90E}"/>
          </ac:spMkLst>
        </pc:spChg>
        <pc:spChg chg="mod">
          <ac:chgData name="ETIENNE Julie" userId="95bdd747-4ff1-49f4-8b3b-1284be39c373" providerId="ADAL" clId="{C8AC7FBD-1D35-44D9-8612-08EAEE3746B1}" dt="2024-08-09T12:59:50.864" v="1618" actId="1037"/>
          <ac:spMkLst>
            <pc:docMk/>
            <pc:sldMk cId="1514997010" sldId="290"/>
            <ac:spMk id="4" creationId="{D8435267-5CDC-3176-CE55-BBCAF7289405}"/>
          </ac:spMkLst>
        </pc:spChg>
        <pc:spChg chg="mod">
          <ac:chgData name="ETIENNE Julie" userId="95bdd747-4ff1-49f4-8b3b-1284be39c373" providerId="ADAL" clId="{C8AC7FBD-1D35-44D9-8612-08EAEE3746B1}" dt="2024-08-09T12:59:38.755" v="1592" actId="14100"/>
          <ac:spMkLst>
            <pc:docMk/>
            <pc:sldMk cId="1514997010" sldId="290"/>
            <ac:spMk id="5" creationId="{D5526FF4-32FB-59AA-5C33-F366A92B9333}"/>
          </ac:spMkLst>
        </pc:spChg>
        <pc:spChg chg="mod ord">
          <ac:chgData name="ETIENNE Julie" userId="95bdd747-4ff1-49f4-8b3b-1284be39c373" providerId="ADAL" clId="{C8AC7FBD-1D35-44D9-8612-08EAEE3746B1}" dt="2024-08-09T13:00:20.456" v="1621" actId="700"/>
          <ac:spMkLst>
            <pc:docMk/>
            <pc:sldMk cId="1514997010" sldId="290"/>
            <ac:spMk id="12" creationId="{15537B4D-957D-D438-7987-28855749B1CB}"/>
          </ac:spMkLst>
        </pc:spChg>
        <pc:spChg chg="mod">
          <ac:chgData name="ETIENNE Julie" userId="95bdd747-4ff1-49f4-8b3b-1284be39c373" providerId="ADAL" clId="{C8AC7FBD-1D35-44D9-8612-08EAEE3746B1}" dt="2024-08-09T12:59:43.534" v="1593" actId="404"/>
          <ac:spMkLst>
            <pc:docMk/>
            <pc:sldMk cId="1514997010" sldId="290"/>
            <ac:spMk id="15" creationId="{D873CC89-A6AE-6383-9D57-9374F91F26E4}"/>
          </ac:spMkLst>
        </pc:spChg>
        <pc:grpChg chg="mod">
          <ac:chgData name="ETIENNE Julie" userId="95bdd747-4ff1-49f4-8b3b-1284be39c373" providerId="ADAL" clId="{C8AC7FBD-1D35-44D9-8612-08EAEE3746B1}" dt="2024-08-09T12:11:21.246" v="265" actId="1036"/>
          <ac:grpSpMkLst>
            <pc:docMk/>
            <pc:sldMk cId="1514997010" sldId="290"/>
            <ac:grpSpMk id="21" creationId="{BA62D006-F19C-C870-4C54-3B81ED3B6830}"/>
          </ac:grpSpMkLst>
        </pc:grpChg>
        <pc:picChg chg="add mod">
          <ac:chgData name="ETIENNE Julie" userId="95bdd747-4ff1-49f4-8b3b-1284be39c373" providerId="ADAL" clId="{C8AC7FBD-1D35-44D9-8612-08EAEE3746B1}" dt="2024-08-09T12:22:41.779" v="969" actId="1076"/>
          <ac:picMkLst>
            <pc:docMk/>
            <pc:sldMk cId="1514997010" sldId="290"/>
            <ac:picMk id="6" creationId="{21003EC8-4E5F-B68B-F1A3-AD5DE860B420}"/>
          </ac:picMkLst>
        </pc:picChg>
        <pc:picChg chg="add mod">
          <ac:chgData name="ETIENNE Julie" userId="95bdd747-4ff1-49f4-8b3b-1284be39c373" providerId="ADAL" clId="{C8AC7FBD-1D35-44D9-8612-08EAEE3746B1}" dt="2024-08-09T12:58:01.913" v="1485" actId="1076"/>
          <ac:picMkLst>
            <pc:docMk/>
            <pc:sldMk cId="1514997010" sldId="290"/>
            <ac:picMk id="7" creationId="{BC765319-AED9-DCC9-4968-07365D3AA118}"/>
          </ac:picMkLst>
        </pc:picChg>
        <pc:picChg chg="del">
          <ac:chgData name="ETIENNE Julie" userId="95bdd747-4ff1-49f4-8b3b-1284be39c373" providerId="ADAL" clId="{C8AC7FBD-1D35-44D9-8612-08EAEE3746B1}" dt="2024-08-09T12:10:59.766" v="249" actId="478"/>
          <ac:picMkLst>
            <pc:docMk/>
            <pc:sldMk cId="1514997010" sldId="290"/>
            <ac:picMk id="9" creationId="{C02B016F-5201-2985-AC20-D0F7C6183C9A}"/>
          </ac:picMkLst>
        </pc:picChg>
        <pc:picChg chg="del">
          <ac:chgData name="ETIENNE Julie" userId="95bdd747-4ff1-49f4-8b3b-1284be39c373" providerId="ADAL" clId="{C8AC7FBD-1D35-44D9-8612-08EAEE3746B1}" dt="2024-08-09T12:10:59.766" v="249" actId="478"/>
          <ac:picMkLst>
            <pc:docMk/>
            <pc:sldMk cId="1514997010" sldId="290"/>
            <ac:picMk id="11" creationId="{EC701552-31A3-D6B1-E2B6-8DF0FB4DE668}"/>
          </ac:picMkLst>
        </pc:picChg>
        <pc:picChg chg="del">
          <ac:chgData name="ETIENNE Julie" userId="95bdd747-4ff1-49f4-8b3b-1284be39c373" providerId="ADAL" clId="{C8AC7FBD-1D35-44D9-8612-08EAEE3746B1}" dt="2024-08-09T12:10:59.766" v="249" actId="478"/>
          <ac:picMkLst>
            <pc:docMk/>
            <pc:sldMk cId="1514997010" sldId="290"/>
            <ac:picMk id="26" creationId="{53FEDA42-570A-C707-214B-6502BBA1EDE0}"/>
          </ac:picMkLst>
        </pc:picChg>
        <pc:picChg chg="del">
          <ac:chgData name="ETIENNE Julie" userId="95bdd747-4ff1-49f4-8b3b-1284be39c373" providerId="ADAL" clId="{C8AC7FBD-1D35-44D9-8612-08EAEE3746B1}" dt="2024-08-09T12:10:59.766" v="249" actId="478"/>
          <ac:picMkLst>
            <pc:docMk/>
            <pc:sldMk cId="1514997010" sldId="290"/>
            <ac:picMk id="28" creationId="{1B979671-CC96-10F2-E731-DB77B10CB283}"/>
          </ac:picMkLst>
        </pc:picChg>
      </pc:sldChg>
      <pc:sldChg chg="addSp modSp mod modAnim">
        <pc:chgData name="ETIENNE Julie" userId="95bdd747-4ff1-49f4-8b3b-1284be39c373" providerId="ADAL" clId="{C8AC7FBD-1D35-44D9-8612-08EAEE3746B1}" dt="2024-08-11T13:34:59.215" v="4144" actId="179"/>
        <pc:sldMkLst>
          <pc:docMk/>
          <pc:sldMk cId="2223932306" sldId="321"/>
        </pc:sldMkLst>
        <pc:spChg chg="add mod">
          <ac:chgData name="ETIENNE Julie" userId="95bdd747-4ff1-49f4-8b3b-1284be39c373" providerId="ADAL" clId="{C8AC7FBD-1D35-44D9-8612-08EAEE3746B1}" dt="2024-08-11T13:33:09.505" v="4048" actId="1076"/>
          <ac:spMkLst>
            <pc:docMk/>
            <pc:sldMk cId="2223932306" sldId="321"/>
            <ac:spMk id="3" creationId="{411C34AD-3B1C-6420-F71B-6788D65EA143}"/>
          </ac:spMkLst>
        </pc:spChg>
        <pc:spChg chg="mod">
          <ac:chgData name="ETIENNE Julie" userId="95bdd747-4ff1-49f4-8b3b-1284be39c373" providerId="ADAL" clId="{C8AC7FBD-1D35-44D9-8612-08EAEE3746B1}" dt="2024-08-11T13:33:06.227" v="4047" actId="1076"/>
          <ac:spMkLst>
            <pc:docMk/>
            <pc:sldMk cId="2223932306" sldId="321"/>
            <ac:spMk id="5" creationId="{398C979E-F490-FFDB-055A-6D539508AF38}"/>
          </ac:spMkLst>
        </pc:spChg>
        <pc:spChg chg="mod">
          <ac:chgData name="ETIENNE Julie" userId="95bdd747-4ff1-49f4-8b3b-1284be39c373" providerId="ADAL" clId="{C8AC7FBD-1D35-44D9-8612-08EAEE3746B1}" dt="2024-08-11T13:34:59.215" v="4144" actId="179"/>
          <ac:spMkLst>
            <pc:docMk/>
            <pc:sldMk cId="2223932306" sldId="321"/>
            <ac:spMk id="7" creationId="{77453376-81B4-558C-CCDF-C5A3C1C2421B}"/>
          </ac:spMkLst>
        </pc:spChg>
        <pc:picChg chg="mod">
          <ac:chgData name="ETIENNE Julie" userId="95bdd747-4ff1-49f4-8b3b-1284be39c373" providerId="ADAL" clId="{C8AC7FBD-1D35-44D9-8612-08EAEE3746B1}" dt="2024-08-11T13:33:14.830" v="4069" actId="1036"/>
          <ac:picMkLst>
            <pc:docMk/>
            <pc:sldMk cId="2223932306" sldId="321"/>
            <ac:picMk id="6" creationId="{F5A9E4BE-2257-61C5-4223-E588FAB2556B}"/>
          </ac:picMkLst>
        </pc:picChg>
        <pc:picChg chg="mod">
          <ac:chgData name="ETIENNE Julie" userId="95bdd747-4ff1-49f4-8b3b-1284be39c373" providerId="ADAL" clId="{C8AC7FBD-1D35-44D9-8612-08EAEE3746B1}" dt="2024-08-11T13:33:27.147" v="4124" actId="1035"/>
          <ac:picMkLst>
            <pc:docMk/>
            <pc:sldMk cId="2223932306" sldId="321"/>
            <ac:picMk id="8" creationId="{FB4FDA58-A1E6-ABF4-AFDD-C422B77A7254}"/>
          </ac:picMkLst>
        </pc:picChg>
        <pc:picChg chg="add mod">
          <ac:chgData name="ETIENNE Julie" userId="95bdd747-4ff1-49f4-8b3b-1284be39c373" providerId="ADAL" clId="{C8AC7FBD-1D35-44D9-8612-08EAEE3746B1}" dt="2024-08-11T13:33:23.412" v="4122" actId="1035"/>
          <ac:picMkLst>
            <pc:docMk/>
            <pc:sldMk cId="2223932306" sldId="321"/>
            <ac:picMk id="9" creationId="{2D9702CB-0A2C-D3B6-B22A-26A033595D8F}"/>
          </ac:picMkLst>
        </pc:picChg>
        <pc:picChg chg="add mod">
          <ac:chgData name="ETIENNE Julie" userId="95bdd747-4ff1-49f4-8b3b-1284be39c373" providerId="ADAL" clId="{C8AC7FBD-1D35-44D9-8612-08EAEE3746B1}" dt="2024-08-11T13:34:51.745" v="4142" actId="1038"/>
          <ac:picMkLst>
            <pc:docMk/>
            <pc:sldMk cId="2223932306" sldId="321"/>
            <ac:picMk id="11" creationId="{B30863F2-D93A-2665-7E27-B582F3688882}"/>
          </ac:picMkLst>
        </pc:picChg>
      </pc:sldChg>
      <pc:sldChg chg="modSp mod">
        <pc:chgData name="ETIENNE Julie" userId="95bdd747-4ff1-49f4-8b3b-1284be39c373" providerId="ADAL" clId="{C8AC7FBD-1D35-44D9-8612-08EAEE3746B1}" dt="2024-08-09T12:00:41.831" v="116" actId="1035"/>
        <pc:sldMkLst>
          <pc:docMk/>
          <pc:sldMk cId="2424363989" sldId="322"/>
        </pc:sldMkLst>
        <pc:spChg chg="mod">
          <ac:chgData name="ETIENNE Julie" userId="95bdd747-4ff1-49f4-8b3b-1284be39c373" providerId="ADAL" clId="{C8AC7FBD-1D35-44D9-8612-08EAEE3746B1}" dt="2024-08-09T12:00:41.831" v="116" actId="1035"/>
          <ac:spMkLst>
            <pc:docMk/>
            <pc:sldMk cId="2424363989" sldId="322"/>
            <ac:spMk id="2" creationId="{5532D091-2F5F-8E24-98B9-3B7B761DF378}"/>
          </ac:spMkLst>
        </pc:spChg>
        <pc:spChg chg="mod">
          <ac:chgData name="ETIENNE Julie" userId="95bdd747-4ff1-49f4-8b3b-1284be39c373" providerId="ADAL" clId="{C8AC7FBD-1D35-44D9-8612-08EAEE3746B1}" dt="2024-08-09T12:00:41.831" v="116" actId="1035"/>
          <ac:spMkLst>
            <pc:docMk/>
            <pc:sldMk cId="2424363989" sldId="322"/>
            <ac:spMk id="3" creationId="{44917A2C-C470-32C2-AA14-983DAF556F5B}"/>
          </ac:spMkLst>
        </pc:spChg>
        <pc:spChg chg="mod">
          <ac:chgData name="ETIENNE Julie" userId="95bdd747-4ff1-49f4-8b3b-1284be39c373" providerId="ADAL" clId="{C8AC7FBD-1D35-44D9-8612-08EAEE3746B1}" dt="2024-08-09T12:00:41.831" v="116" actId="1035"/>
          <ac:spMkLst>
            <pc:docMk/>
            <pc:sldMk cId="2424363989" sldId="322"/>
            <ac:spMk id="8" creationId="{BB422FD9-45EA-4971-0331-F5534A96E4A7}"/>
          </ac:spMkLst>
        </pc:spChg>
      </pc:sldChg>
      <pc:sldChg chg="add del">
        <pc:chgData name="ETIENNE Julie" userId="95bdd747-4ff1-49f4-8b3b-1284be39c373" providerId="ADAL" clId="{C8AC7FBD-1D35-44D9-8612-08EAEE3746B1}" dt="2024-08-09T13:25:36.028" v="3008" actId="47"/>
        <pc:sldMkLst>
          <pc:docMk/>
          <pc:sldMk cId="1256778356" sldId="873"/>
        </pc:sldMkLst>
      </pc:sldChg>
      <pc:sldChg chg="add del">
        <pc:chgData name="ETIENNE Julie" userId="95bdd747-4ff1-49f4-8b3b-1284be39c373" providerId="ADAL" clId="{C8AC7FBD-1D35-44D9-8612-08EAEE3746B1}" dt="2024-08-09T13:25:36.028" v="3008" actId="47"/>
        <pc:sldMkLst>
          <pc:docMk/>
          <pc:sldMk cId="2233862990" sldId="879"/>
        </pc:sldMkLst>
      </pc:sldChg>
      <pc:sldChg chg="add del ord">
        <pc:chgData name="ETIENNE Julie" userId="95bdd747-4ff1-49f4-8b3b-1284be39c373" providerId="ADAL" clId="{C8AC7FBD-1D35-44D9-8612-08EAEE3746B1}" dt="2024-08-09T12:48:12.724" v="1326" actId="47"/>
        <pc:sldMkLst>
          <pc:docMk/>
          <pc:sldMk cId="391492520" sldId="880"/>
        </pc:sldMkLst>
      </pc:sldChg>
      <pc:sldChg chg="add del">
        <pc:chgData name="ETIENNE Julie" userId="95bdd747-4ff1-49f4-8b3b-1284be39c373" providerId="ADAL" clId="{C8AC7FBD-1D35-44D9-8612-08EAEE3746B1}" dt="2024-08-09T13:25:36.028" v="3008" actId="47"/>
        <pc:sldMkLst>
          <pc:docMk/>
          <pc:sldMk cId="3120976061" sldId="881"/>
        </pc:sldMkLst>
      </pc:sldChg>
      <pc:sldChg chg="add del">
        <pc:chgData name="ETIENNE Julie" userId="95bdd747-4ff1-49f4-8b3b-1284be39c373" providerId="ADAL" clId="{C8AC7FBD-1D35-44D9-8612-08EAEE3746B1}" dt="2024-08-09T13:25:36.028" v="3008" actId="47"/>
        <pc:sldMkLst>
          <pc:docMk/>
          <pc:sldMk cId="2536697743" sldId="882"/>
        </pc:sldMkLst>
      </pc:sldChg>
      <pc:sldChg chg="add del">
        <pc:chgData name="ETIENNE Julie" userId="95bdd747-4ff1-49f4-8b3b-1284be39c373" providerId="ADAL" clId="{C8AC7FBD-1D35-44D9-8612-08EAEE3746B1}" dt="2024-08-09T12:23:15.644" v="970" actId="47"/>
        <pc:sldMkLst>
          <pc:docMk/>
          <pc:sldMk cId="3368300365" sldId="884"/>
        </pc:sldMkLst>
      </pc:sldChg>
      <pc:sldChg chg="del">
        <pc:chgData name="ETIENNE Julie" userId="95bdd747-4ff1-49f4-8b3b-1284be39c373" providerId="ADAL" clId="{C8AC7FBD-1D35-44D9-8612-08EAEE3746B1}" dt="2024-08-09T12:20:28.800" v="905" actId="47"/>
        <pc:sldMkLst>
          <pc:docMk/>
          <pc:sldMk cId="868420953" sldId="2147469213"/>
        </pc:sldMkLst>
      </pc:sldChg>
      <pc:sldChg chg="del">
        <pc:chgData name="ETIENNE Julie" userId="95bdd747-4ff1-49f4-8b3b-1284be39c373" providerId="ADAL" clId="{C8AC7FBD-1D35-44D9-8612-08EAEE3746B1}" dt="2024-08-09T12:20:10.567" v="901" actId="47"/>
        <pc:sldMkLst>
          <pc:docMk/>
          <pc:sldMk cId="1854877313" sldId="2147469215"/>
        </pc:sldMkLst>
      </pc:sldChg>
      <pc:sldChg chg="del">
        <pc:chgData name="ETIENNE Julie" userId="95bdd747-4ff1-49f4-8b3b-1284be39c373" providerId="ADAL" clId="{C8AC7FBD-1D35-44D9-8612-08EAEE3746B1}" dt="2024-08-09T12:20:25.712" v="904" actId="47"/>
        <pc:sldMkLst>
          <pc:docMk/>
          <pc:sldMk cId="3508604253" sldId="2147469216"/>
        </pc:sldMkLst>
      </pc:sldChg>
      <pc:sldChg chg="del">
        <pc:chgData name="ETIENNE Julie" userId="95bdd747-4ff1-49f4-8b3b-1284be39c373" providerId="ADAL" clId="{C8AC7FBD-1D35-44D9-8612-08EAEE3746B1}" dt="2024-08-09T12:20:30.178" v="906" actId="47"/>
        <pc:sldMkLst>
          <pc:docMk/>
          <pc:sldMk cId="3831979827" sldId="2147469217"/>
        </pc:sldMkLst>
      </pc:sldChg>
      <pc:sldChg chg="del">
        <pc:chgData name="ETIENNE Julie" userId="95bdd747-4ff1-49f4-8b3b-1284be39c373" providerId="ADAL" clId="{C8AC7FBD-1D35-44D9-8612-08EAEE3746B1}" dt="2024-08-09T12:20:32.022" v="907" actId="47"/>
        <pc:sldMkLst>
          <pc:docMk/>
          <pc:sldMk cId="3740135137" sldId="2147469218"/>
        </pc:sldMkLst>
      </pc:sldChg>
      <pc:sldChg chg="addSp delSp modSp new mod modClrScheme modAnim chgLayout">
        <pc:chgData name="ETIENNE Julie" userId="95bdd747-4ff1-49f4-8b3b-1284be39c373" providerId="ADAL" clId="{C8AC7FBD-1D35-44D9-8612-08EAEE3746B1}" dt="2024-08-11T13:17:07.598" v="3687" actId="14861"/>
        <pc:sldMkLst>
          <pc:docMk/>
          <pc:sldMk cId="1305252286" sldId="2147469219"/>
        </pc:sldMkLst>
        <pc:spChg chg="del mod ord">
          <ac:chgData name="ETIENNE Julie" userId="95bdd747-4ff1-49f4-8b3b-1284be39c373" providerId="ADAL" clId="{C8AC7FBD-1D35-44D9-8612-08EAEE3746B1}" dt="2024-08-09T12:07:33.892" v="118" actId="700"/>
          <ac:spMkLst>
            <pc:docMk/>
            <pc:sldMk cId="1305252286" sldId="2147469219"/>
            <ac:spMk id="2" creationId="{A87C459F-509D-C0B5-DC6F-D74566D6E355}"/>
          </ac:spMkLst>
        </pc:spChg>
        <pc:spChg chg="del">
          <ac:chgData name="ETIENNE Julie" userId="95bdd747-4ff1-49f4-8b3b-1284be39c373" providerId="ADAL" clId="{C8AC7FBD-1D35-44D9-8612-08EAEE3746B1}" dt="2024-08-09T12:07:33.892" v="118" actId="700"/>
          <ac:spMkLst>
            <pc:docMk/>
            <pc:sldMk cId="1305252286" sldId="2147469219"/>
            <ac:spMk id="3" creationId="{E3B88AF4-E99E-A221-CF3B-6231C2389493}"/>
          </ac:spMkLst>
        </pc:spChg>
        <pc:spChg chg="add mod ord">
          <ac:chgData name="ETIENNE Julie" userId="95bdd747-4ff1-49f4-8b3b-1284be39c373" providerId="ADAL" clId="{C8AC7FBD-1D35-44D9-8612-08EAEE3746B1}" dt="2024-08-11T13:02:18.528" v="3013" actId="20577"/>
          <ac:spMkLst>
            <pc:docMk/>
            <pc:sldMk cId="1305252286" sldId="2147469219"/>
            <ac:spMk id="4" creationId="{435EC4E3-AF9B-9639-F217-4991D195FA3A}"/>
          </ac:spMkLst>
        </pc:spChg>
        <pc:spChg chg="add del mod">
          <ac:chgData name="ETIENNE Julie" userId="95bdd747-4ff1-49f4-8b3b-1284be39c373" providerId="ADAL" clId="{C8AC7FBD-1D35-44D9-8612-08EAEE3746B1}" dt="2024-08-11T13:11:48.212" v="3630" actId="478"/>
          <ac:spMkLst>
            <pc:docMk/>
            <pc:sldMk cId="1305252286" sldId="2147469219"/>
            <ac:spMk id="5" creationId="{752753F6-AA46-A260-DAB5-09C869CF61FD}"/>
          </ac:spMkLst>
        </pc:spChg>
        <pc:spChg chg="add del mod ord">
          <ac:chgData name="ETIENNE Julie" userId="95bdd747-4ff1-49f4-8b3b-1284be39c373" providerId="ADAL" clId="{C8AC7FBD-1D35-44D9-8612-08EAEE3746B1}" dt="2024-08-09T13:06:17.319" v="1987" actId="478"/>
          <ac:spMkLst>
            <pc:docMk/>
            <pc:sldMk cId="1305252286" sldId="2147469219"/>
            <ac:spMk id="6" creationId="{C7228BA7-3A57-4470-8061-EF57293AFF61}"/>
          </ac:spMkLst>
        </pc:spChg>
        <pc:spChg chg="add del mod">
          <ac:chgData name="ETIENNE Julie" userId="95bdd747-4ff1-49f4-8b3b-1284be39c373" providerId="ADAL" clId="{C8AC7FBD-1D35-44D9-8612-08EAEE3746B1}" dt="2024-08-11T13:09:15.712" v="3588" actId="478"/>
          <ac:spMkLst>
            <pc:docMk/>
            <pc:sldMk cId="1305252286" sldId="2147469219"/>
            <ac:spMk id="7" creationId="{57EBB6A4-2B09-CB3D-192A-5734F85BD9CF}"/>
          </ac:spMkLst>
        </pc:spChg>
        <pc:spChg chg="add mod">
          <ac:chgData name="ETIENNE Julie" userId="95bdd747-4ff1-49f4-8b3b-1284be39c373" providerId="ADAL" clId="{C8AC7FBD-1D35-44D9-8612-08EAEE3746B1}" dt="2024-08-11T13:17:07.598" v="3687" actId="14861"/>
          <ac:spMkLst>
            <pc:docMk/>
            <pc:sldMk cId="1305252286" sldId="2147469219"/>
            <ac:spMk id="8" creationId="{71E6AA10-5AFB-8C16-DAE9-96103C1692FB}"/>
          </ac:spMkLst>
        </pc:spChg>
        <pc:spChg chg="add mod">
          <ac:chgData name="ETIENNE Julie" userId="95bdd747-4ff1-49f4-8b3b-1284be39c373" providerId="ADAL" clId="{C8AC7FBD-1D35-44D9-8612-08EAEE3746B1}" dt="2024-08-11T13:17:07.598" v="3687" actId="14861"/>
          <ac:spMkLst>
            <pc:docMk/>
            <pc:sldMk cId="1305252286" sldId="2147469219"/>
            <ac:spMk id="9" creationId="{7FABCC8C-D09C-3A73-3282-906E23B2567E}"/>
          </ac:spMkLst>
        </pc:spChg>
        <pc:picChg chg="add del">
          <ac:chgData name="ETIENNE Julie" userId="95bdd747-4ff1-49f4-8b3b-1284be39c373" providerId="ADAL" clId="{C8AC7FBD-1D35-44D9-8612-08EAEE3746B1}" dt="2024-08-11T13:13:28.241" v="3640" actId="478"/>
          <ac:picMkLst>
            <pc:docMk/>
            <pc:sldMk cId="1305252286" sldId="2147469219"/>
            <ac:picMk id="11" creationId="{8278DD2E-C061-E4D0-3D09-BC479C4DD5B3}"/>
          </ac:picMkLst>
        </pc:picChg>
        <pc:picChg chg="add mod">
          <ac:chgData name="ETIENNE Julie" userId="95bdd747-4ff1-49f4-8b3b-1284be39c373" providerId="ADAL" clId="{C8AC7FBD-1D35-44D9-8612-08EAEE3746B1}" dt="2024-08-11T13:16:23.730" v="3675" actId="1076"/>
          <ac:picMkLst>
            <pc:docMk/>
            <pc:sldMk cId="1305252286" sldId="2147469219"/>
            <ac:picMk id="13" creationId="{E618EB78-E63A-4B3F-E200-D00C9EE56A23}"/>
          </ac:picMkLst>
        </pc:picChg>
        <pc:picChg chg="add mod">
          <ac:chgData name="ETIENNE Julie" userId="95bdd747-4ff1-49f4-8b3b-1284be39c373" providerId="ADAL" clId="{C8AC7FBD-1D35-44D9-8612-08EAEE3746B1}" dt="2024-08-11T13:16:59.586" v="3686" actId="1038"/>
          <ac:picMkLst>
            <pc:docMk/>
            <pc:sldMk cId="1305252286" sldId="2147469219"/>
            <ac:picMk id="15" creationId="{C18C32CB-A2C0-585A-C0D5-0ADA7C7E0445}"/>
          </ac:picMkLst>
        </pc:picChg>
      </pc:sldChg>
      <pc:sldChg chg="addSp modSp new mod modClrScheme chgLayout">
        <pc:chgData name="ETIENNE Julie" userId="95bdd747-4ff1-49f4-8b3b-1284be39c373" providerId="ADAL" clId="{C8AC7FBD-1D35-44D9-8612-08EAEE3746B1}" dt="2024-08-09T13:22:04.920" v="2554" actId="14100"/>
        <pc:sldMkLst>
          <pc:docMk/>
          <pc:sldMk cId="3298387992" sldId="2147469220"/>
        </pc:sldMkLst>
        <pc:spChg chg="mod ord">
          <ac:chgData name="ETIENNE Julie" userId="95bdd747-4ff1-49f4-8b3b-1284be39c373" providerId="ADAL" clId="{C8AC7FBD-1D35-44D9-8612-08EAEE3746B1}" dt="2024-08-09T13:05:47.617" v="1985" actId="700"/>
          <ac:spMkLst>
            <pc:docMk/>
            <pc:sldMk cId="3298387992" sldId="2147469220"/>
            <ac:spMk id="2" creationId="{CDA1258E-4323-C3D2-ED79-3CC6967FF586}"/>
          </ac:spMkLst>
        </pc:spChg>
        <pc:spChg chg="add mod">
          <ac:chgData name="ETIENNE Julie" userId="95bdd747-4ff1-49f4-8b3b-1284be39c373" providerId="ADAL" clId="{C8AC7FBD-1D35-44D9-8612-08EAEE3746B1}" dt="2024-08-09T13:21:47.071" v="2513" actId="1035"/>
          <ac:spMkLst>
            <pc:docMk/>
            <pc:sldMk cId="3298387992" sldId="2147469220"/>
            <ac:spMk id="5" creationId="{7861CBEB-D796-116E-BEF2-6D9D2CB771D7}"/>
          </ac:spMkLst>
        </pc:spChg>
        <pc:spChg chg="add mod">
          <ac:chgData name="ETIENNE Julie" userId="95bdd747-4ff1-49f4-8b3b-1284be39c373" providerId="ADAL" clId="{C8AC7FBD-1D35-44D9-8612-08EAEE3746B1}" dt="2024-08-09T13:22:04.920" v="2554" actId="14100"/>
          <ac:spMkLst>
            <pc:docMk/>
            <pc:sldMk cId="3298387992" sldId="2147469220"/>
            <ac:spMk id="6" creationId="{5EDC8954-605A-A1BE-0BF7-957FD01D2E92}"/>
          </ac:spMkLst>
        </pc:spChg>
        <pc:spChg chg="add mod">
          <ac:chgData name="ETIENNE Julie" userId="95bdd747-4ff1-49f4-8b3b-1284be39c373" providerId="ADAL" clId="{C8AC7FBD-1D35-44D9-8612-08EAEE3746B1}" dt="2024-08-09T13:21:47.071" v="2513" actId="1035"/>
          <ac:spMkLst>
            <pc:docMk/>
            <pc:sldMk cId="3298387992" sldId="2147469220"/>
            <ac:spMk id="7" creationId="{14C1B848-4CEA-918F-BA06-66D25E6FD8D9}"/>
          </ac:spMkLst>
        </pc:spChg>
        <pc:spChg chg="add mod">
          <ac:chgData name="ETIENNE Julie" userId="95bdd747-4ff1-49f4-8b3b-1284be39c373" providerId="ADAL" clId="{C8AC7FBD-1D35-44D9-8612-08EAEE3746B1}" dt="2024-08-09T13:21:53.594" v="2550" actId="1037"/>
          <ac:spMkLst>
            <pc:docMk/>
            <pc:sldMk cId="3298387992" sldId="2147469220"/>
            <ac:spMk id="8" creationId="{365DE1EC-419B-1EF4-4492-A39960AF1E31}"/>
          </ac:spMkLst>
        </pc:spChg>
        <pc:spChg chg="add mod">
          <ac:chgData name="ETIENNE Julie" userId="95bdd747-4ff1-49f4-8b3b-1284be39c373" providerId="ADAL" clId="{C8AC7FBD-1D35-44D9-8612-08EAEE3746B1}" dt="2024-08-09T13:21:47.071" v="2513" actId="1035"/>
          <ac:spMkLst>
            <pc:docMk/>
            <pc:sldMk cId="3298387992" sldId="2147469220"/>
            <ac:spMk id="9" creationId="{040130F8-1291-C7EE-88AD-AC0B6871CED5}"/>
          </ac:spMkLst>
        </pc:spChg>
        <pc:spChg chg="add mod">
          <ac:chgData name="ETIENNE Julie" userId="95bdd747-4ff1-49f4-8b3b-1284be39c373" providerId="ADAL" clId="{C8AC7FBD-1D35-44D9-8612-08EAEE3746B1}" dt="2024-08-09T13:21:47.071" v="2513" actId="1035"/>
          <ac:spMkLst>
            <pc:docMk/>
            <pc:sldMk cId="3298387992" sldId="2147469220"/>
            <ac:spMk id="10" creationId="{A02D7A0F-B763-55B8-0073-2F6C457FD9D1}"/>
          </ac:spMkLst>
        </pc:spChg>
        <pc:picChg chg="add mod">
          <ac:chgData name="ETIENNE Julie" userId="95bdd747-4ff1-49f4-8b3b-1284be39c373" providerId="ADAL" clId="{C8AC7FBD-1D35-44D9-8612-08EAEE3746B1}" dt="2024-08-09T12:49:59.780" v="1337" actId="1035"/>
          <ac:picMkLst>
            <pc:docMk/>
            <pc:sldMk cId="3298387992" sldId="2147469220"/>
            <ac:picMk id="4" creationId="{03E55853-C2C5-467B-E721-6032454E7DCD}"/>
          </ac:picMkLst>
        </pc:picChg>
      </pc:sldChg>
      <pc:sldChg chg="addSp delSp modSp new mod modClrScheme delAnim modAnim chgLayout">
        <pc:chgData name="ETIENNE Julie" userId="95bdd747-4ff1-49f4-8b3b-1284be39c373" providerId="ADAL" clId="{C8AC7FBD-1D35-44D9-8612-08EAEE3746B1}" dt="2024-08-09T13:23:55.154" v="2873" actId="20577"/>
        <pc:sldMkLst>
          <pc:docMk/>
          <pc:sldMk cId="635088124" sldId="2147469221"/>
        </pc:sldMkLst>
        <pc:spChg chg="del mod ord">
          <ac:chgData name="ETIENNE Julie" userId="95bdd747-4ff1-49f4-8b3b-1284be39c373" providerId="ADAL" clId="{C8AC7FBD-1D35-44D9-8612-08EAEE3746B1}" dt="2024-08-09T13:00:31.060" v="1623" actId="700"/>
          <ac:spMkLst>
            <pc:docMk/>
            <pc:sldMk cId="635088124" sldId="2147469221"/>
            <ac:spMk id="2" creationId="{3613E482-CB9C-D6B0-90D3-FB78CB0198DD}"/>
          </ac:spMkLst>
        </pc:spChg>
        <pc:spChg chg="add mod ord">
          <ac:chgData name="ETIENNE Julie" userId="95bdd747-4ff1-49f4-8b3b-1284be39c373" providerId="ADAL" clId="{C8AC7FBD-1D35-44D9-8612-08EAEE3746B1}" dt="2024-08-09T13:17:07.518" v="2199" actId="700"/>
          <ac:spMkLst>
            <pc:docMk/>
            <pc:sldMk cId="635088124" sldId="2147469221"/>
            <ac:spMk id="3" creationId="{501DAE0F-8908-B2C4-7E97-6980F58FEF04}"/>
          </ac:spMkLst>
        </pc:spChg>
        <pc:spChg chg="add mod">
          <ac:chgData name="ETIENNE Julie" userId="95bdd747-4ff1-49f4-8b3b-1284be39c373" providerId="ADAL" clId="{C8AC7FBD-1D35-44D9-8612-08EAEE3746B1}" dt="2024-08-09T13:05:32.012" v="1983" actId="1036"/>
          <ac:spMkLst>
            <pc:docMk/>
            <pc:sldMk cId="635088124" sldId="2147469221"/>
            <ac:spMk id="4" creationId="{6D57C6EE-E693-D86B-05E5-A4FE6E3E8C62}"/>
          </ac:spMkLst>
        </pc:spChg>
        <pc:spChg chg="add mod">
          <ac:chgData name="ETIENNE Julie" userId="95bdd747-4ff1-49f4-8b3b-1284be39c373" providerId="ADAL" clId="{C8AC7FBD-1D35-44D9-8612-08EAEE3746B1}" dt="2024-08-09T13:05:32.012" v="1983" actId="1036"/>
          <ac:spMkLst>
            <pc:docMk/>
            <pc:sldMk cId="635088124" sldId="2147469221"/>
            <ac:spMk id="5" creationId="{1C97B4FC-5148-9A3F-F5B2-3CD4B71DB0C2}"/>
          </ac:spMkLst>
        </pc:spChg>
        <pc:spChg chg="add del mod">
          <ac:chgData name="ETIENNE Julie" userId="95bdd747-4ff1-49f4-8b3b-1284be39c373" providerId="ADAL" clId="{C8AC7FBD-1D35-44D9-8612-08EAEE3746B1}" dt="2024-08-09T13:07:59.280" v="2089" actId="478"/>
          <ac:spMkLst>
            <pc:docMk/>
            <pc:sldMk cId="635088124" sldId="2147469221"/>
            <ac:spMk id="6" creationId="{E31C24E3-CACB-01FB-B106-CCCB375B722F}"/>
          </ac:spMkLst>
        </pc:spChg>
        <pc:spChg chg="add mod">
          <ac:chgData name="ETIENNE Julie" userId="95bdd747-4ff1-49f4-8b3b-1284be39c373" providerId="ADAL" clId="{C8AC7FBD-1D35-44D9-8612-08EAEE3746B1}" dt="2024-08-09T13:07:04.449" v="2000" actId="2711"/>
          <ac:spMkLst>
            <pc:docMk/>
            <pc:sldMk cId="635088124" sldId="2147469221"/>
            <ac:spMk id="7" creationId="{1AB97BE2-779B-91D3-BAD9-45DC62E52700}"/>
          </ac:spMkLst>
        </pc:spChg>
        <pc:spChg chg="add mod">
          <ac:chgData name="ETIENNE Julie" userId="95bdd747-4ff1-49f4-8b3b-1284be39c373" providerId="ADAL" clId="{C8AC7FBD-1D35-44D9-8612-08EAEE3746B1}" dt="2024-08-09T13:13:46.580" v="2155" actId="20577"/>
          <ac:spMkLst>
            <pc:docMk/>
            <pc:sldMk cId="635088124" sldId="2147469221"/>
            <ac:spMk id="8" creationId="{E07CF399-D7E1-5361-0A89-480D2FE3B5D8}"/>
          </ac:spMkLst>
        </pc:spChg>
        <pc:spChg chg="add del mod ord">
          <ac:chgData name="ETIENNE Julie" userId="95bdd747-4ff1-49f4-8b3b-1284be39c373" providerId="ADAL" clId="{C8AC7FBD-1D35-44D9-8612-08EAEE3746B1}" dt="2024-08-09T13:17:10.854" v="2200" actId="478"/>
          <ac:spMkLst>
            <pc:docMk/>
            <pc:sldMk cId="635088124" sldId="2147469221"/>
            <ac:spMk id="16" creationId="{52E441A8-FEC8-48D7-719D-ADEFF3304234}"/>
          </ac:spMkLst>
        </pc:spChg>
        <pc:spChg chg="add mod">
          <ac:chgData name="ETIENNE Julie" userId="95bdd747-4ff1-49f4-8b3b-1284be39c373" providerId="ADAL" clId="{C8AC7FBD-1D35-44D9-8612-08EAEE3746B1}" dt="2024-08-09T13:18:42.126" v="2288" actId="1036"/>
          <ac:spMkLst>
            <pc:docMk/>
            <pc:sldMk cId="635088124" sldId="2147469221"/>
            <ac:spMk id="17" creationId="{FBEC2F1A-55CA-E3C3-4574-BA269354DDAA}"/>
          </ac:spMkLst>
        </pc:spChg>
        <pc:spChg chg="add mod">
          <ac:chgData name="ETIENNE Julie" userId="95bdd747-4ff1-49f4-8b3b-1284be39c373" providerId="ADAL" clId="{C8AC7FBD-1D35-44D9-8612-08EAEE3746B1}" dt="2024-08-09T13:23:55.154" v="2873" actId="20577"/>
          <ac:spMkLst>
            <pc:docMk/>
            <pc:sldMk cId="635088124" sldId="2147469221"/>
            <ac:spMk id="18" creationId="{88E4CFF5-FF05-9BFD-2135-4377CA1F6443}"/>
          </ac:spMkLst>
        </pc:spChg>
        <pc:picChg chg="add mod">
          <ac:chgData name="ETIENNE Julie" userId="95bdd747-4ff1-49f4-8b3b-1284be39c373" providerId="ADAL" clId="{C8AC7FBD-1D35-44D9-8612-08EAEE3746B1}" dt="2024-08-09T13:21:15.203" v="2478" actId="14100"/>
          <ac:picMkLst>
            <pc:docMk/>
            <pc:sldMk cId="635088124" sldId="2147469221"/>
            <ac:picMk id="9" creationId="{5607291B-E9B0-A1C3-2488-A73371C9DD3F}"/>
          </ac:picMkLst>
        </pc:picChg>
        <pc:picChg chg="add mod">
          <ac:chgData name="ETIENNE Julie" userId="95bdd747-4ff1-49f4-8b3b-1284be39c373" providerId="ADAL" clId="{C8AC7FBD-1D35-44D9-8612-08EAEE3746B1}" dt="2024-08-09T13:21:15.203" v="2478" actId="14100"/>
          <ac:picMkLst>
            <pc:docMk/>
            <pc:sldMk cId="635088124" sldId="2147469221"/>
            <ac:picMk id="11" creationId="{6F1B08C6-5590-FACD-506E-8EB76CA7DC3F}"/>
          </ac:picMkLst>
        </pc:picChg>
        <pc:picChg chg="add mod">
          <ac:chgData name="ETIENNE Julie" userId="95bdd747-4ff1-49f4-8b3b-1284be39c373" providerId="ADAL" clId="{C8AC7FBD-1D35-44D9-8612-08EAEE3746B1}" dt="2024-08-09T13:21:15.203" v="2478" actId="14100"/>
          <ac:picMkLst>
            <pc:docMk/>
            <pc:sldMk cId="635088124" sldId="2147469221"/>
            <ac:picMk id="13" creationId="{DC1D4B53-F5B3-9C0C-91AC-F2966FC22161}"/>
          </ac:picMkLst>
        </pc:picChg>
        <pc:picChg chg="add mod">
          <ac:chgData name="ETIENNE Julie" userId="95bdd747-4ff1-49f4-8b3b-1284be39c373" providerId="ADAL" clId="{C8AC7FBD-1D35-44D9-8612-08EAEE3746B1}" dt="2024-08-09T13:21:15.203" v="2478" actId="14100"/>
          <ac:picMkLst>
            <pc:docMk/>
            <pc:sldMk cId="635088124" sldId="2147469221"/>
            <ac:picMk id="15" creationId="{147FCF56-9639-4144-3480-BA27D1CB78AB}"/>
          </ac:picMkLst>
        </pc:picChg>
        <pc:picChg chg="add mod">
          <ac:chgData name="ETIENNE Julie" userId="95bdd747-4ff1-49f4-8b3b-1284be39c373" providerId="ADAL" clId="{C8AC7FBD-1D35-44D9-8612-08EAEE3746B1}" dt="2024-08-09T13:19:54.393" v="2296" actId="1076"/>
          <ac:picMkLst>
            <pc:docMk/>
            <pc:sldMk cId="635088124" sldId="2147469221"/>
            <ac:picMk id="20" creationId="{14D6BEF8-F992-C47F-12D2-DEC3C36678F5}"/>
          </ac:picMkLst>
        </pc:picChg>
      </pc:sldChg>
      <pc:sldMasterChg chg="delSldLayout modSldLayout">
        <pc:chgData name="ETIENNE Julie" userId="95bdd747-4ff1-49f4-8b3b-1284be39c373" providerId="ADAL" clId="{C8AC7FBD-1D35-44D9-8612-08EAEE3746B1}" dt="2024-08-09T13:25:36.028" v="3008" actId="47"/>
        <pc:sldMasterMkLst>
          <pc:docMk/>
          <pc:sldMasterMk cId="1182601202" sldId="2147483660"/>
        </pc:sldMasterMkLst>
        <pc:sldLayoutChg chg="modSp mod">
          <pc:chgData name="ETIENNE Julie" userId="95bdd747-4ff1-49f4-8b3b-1284be39c373" providerId="ADAL" clId="{C8AC7FBD-1D35-44D9-8612-08EAEE3746B1}" dt="2024-08-09T13:18:30.684" v="2279" actId="1038"/>
          <pc:sldLayoutMkLst>
            <pc:docMk/>
            <pc:sldMasterMk cId="1182601202" sldId="2147483660"/>
            <pc:sldLayoutMk cId="1373907406" sldId="2147483669"/>
          </pc:sldLayoutMkLst>
          <pc:spChg chg="mod">
            <ac:chgData name="ETIENNE Julie" userId="95bdd747-4ff1-49f4-8b3b-1284be39c373" providerId="ADAL" clId="{C8AC7FBD-1D35-44D9-8612-08EAEE3746B1}" dt="2024-08-09T13:18:30.684" v="2279" actId="1038"/>
            <ac:spMkLst>
              <pc:docMk/>
              <pc:sldMasterMk cId="1182601202" sldId="2147483660"/>
              <pc:sldLayoutMk cId="1373907406" sldId="2147483669"/>
              <ac:spMk id="10" creationId="{D567F0BE-27F7-752D-CC62-38787B003DCF}"/>
            </ac:spMkLst>
          </pc:spChg>
        </pc:sldLayoutChg>
        <pc:sldLayoutChg chg="del">
          <pc:chgData name="ETIENNE Julie" userId="95bdd747-4ff1-49f4-8b3b-1284be39c373" providerId="ADAL" clId="{C8AC7FBD-1D35-44D9-8612-08EAEE3746B1}" dt="2024-08-09T13:25:36.028" v="3008" actId="47"/>
          <pc:sldLayoutMkLst>
            <pc:docMk/>
            <pc:sldMasterMk cId="1182601202" sldId="2147483660"/>
            <pc:sldLayoutMk cId="3822107054" sldId="2147483684"/>
          </pc:sldLayoutMkLst>
        </pc:sldLayoutChg>
      </pc:sldMasterChg>
    </pc:docChg>
  </pc:docChgLst>
  <pc:docChgLst>
    <pc:chgData name="ETIENNE Julie" userId="95bdd747-4ff1-49f4-8b3b-1284be39c373" providerId="ADAL" clId="{6AC7C239-0D25-4BBA-AC45-59E5ABC43BE0}"/>
    <pc:docChg chg="undo redo custSel addSld delSld modSld sldOrd delMainMaster modMainMaster delSection modSection">
      <pc:chgData name="ETIENNE Julie" userId="95bdd747-4ff1-49f4-8b3b-1284be39c373" providerId="ADAL" clId="{6AC7C239-0D25-4BBA-AC45-59E5ABC43BE0}" dt="2024-08-09T09:49:26.747" v="4063" actId="478"/>
      <pc:docMkLst>
        <pc:docMk/>
      </pc:docMkLst>
      <pc:sldChg chg="del">
        <pc:chgData name="ETIENNE Julie" userId="95bdd747-4ff1-49f4-8b3b-1284be39c373" providerId="ADAL" clId="{6AC7C239-0D25-4BBA-AC45-59E5ABC43BE0}" dt="2024-08-09T08:50:37.720" v="2563" actId="47"/>
        <pc:sldMkLst>
          <pc:docMk/>
          <pc:sldMk cId="3112780119" sldId="259"/>
        </pc:sldMkLst>
      </pc:sldChg>
      <pc:sldChg chg="del">
        <pc:chgData name="ETIENNE Julie" userId="95bdd747-4ff1-49f4-8b3b-1284be39c373" providerId="ADAL" clId="{6AC7C239-0D25-4BBA-AC45-59E5ABC43BE0}" dt="2024-08-09T08:50:36.338" v="2562" actId="47"/>
        <pc:sldMkLst>
          <pc:docMk/>
          <pc:sldMk cId="2885355953" sldId="261"/>
        </pc:sldMkLst>
      </pc:sldChg>
      <pc:sldChg chg="addSp delSp modSp add mod setBg modClrScheme modAnim chgLayout">
        <pc:chgData name="ETIENNE Julie" userId="95bdd747-4ff1-49f4-8b3b-1284be39c373" providerId="ADAL" clId="{6AC7C239-0D25-4BBA-AC45-59E5ABC43BE0}" dt="2024-08-09T09:48:17.387" v="4055" actId="700"/>
        <pc:sldMkLst>
          <pc:docMk/>
          <pc:sldMk cId="0" sldId="270"/>
        </pc:sldMkLst>
        <pc:spChg chg="mod">
          <ac:chgData name="ETIENNE Julie" userId="95bdd747-4ff1-49f4-8b3b-1284be39c373" providerId="ADAL" clId="{6AC7C239-0D25-4BBA-AC45-59E5ABC43BE0}" dt="2024-08-08T11:41:14.131" v="1110" actId="1076"/>
          <ac:spMkLst>
            <pc:docMk/>
            <pc:sldMk cId="0" sldId="270"/>
            <ac:spMk id="2" creationId="{00000000-0000-0000-0000-000000000000}"/>
          </ac:spMkLst>
        </pc:spChg>
        <pc:spChg chg="mod">
          <ac:chgData name="ETIENNE Julie" userId="95bdd747-4ff1-49f4-8b3b-1284be39c373" providerId="ADAL" clId="{6AC7C239-0D25-4BBA-AC45-59E5ABC43BE0}" dt="2024-08-08T11:45:43.598" v="1232" actId="1076"/>
          <ac:spMkLst>
            <pc:docMk/>
            <pc:sldMk cId="0" sldId="270"/>
            <ac:spMk id="3" creationId="{00000000-0000-0000-0000-000000000000}"/>
          </ac:spMkLst>
        </pc:spChg>
        <pc:spChg chg="mod">
          <ac:chgData name="ETIENNE Julie" userId="95bdd747-4ff1-49f4-8b3b-1284be39c373" providerId="ADAL" clId="{6AC7C239-0D25-4BBA-AC45-59E5ABC43BE0}" dt="2024-08-08T10:16:23.362" v="1106" actId="1076"/>
          <ac:spMkLst>
            <pc:docMk/>
            <pc:sldMk cId="0" sldId="270"/>
            <ac:spMk id="4" creationId="{00000000-0000-0000-0000-000000000000}"/>
          </ac:spMkLst>
        </pc:spChg>
        <pc:spChg chg="del mod">
          <ac:chgData name="ETIENNE Julie" userId="95bdd747-4ff1-49f4-8b3b-1284be39c373" providerId="ADAL" clId="{6AC7C239-0D25-4BBA-AC45-59E5ABC43BE0}" dt="2024-08-08T09:44:56.701" v="238" actId="478"/>
          <ac:spMkLst>
            <pc:docMk/>
            <pc:sldMk cId="0" sldId="270"/>
            <ac:spMk id="5" creationId="{00000000-0000-0000-0000-000000000000}"/>
          </ac:spMkLst>
        </pc:spChg>
        <pc:spChg chg="del mod">
          <ac:chgData name="ETIENNE Julie" userId="95bdd747-4ff1-49f4-8b3b-1284be39c373" providerId="ADAL" clId="{6AC7C239-0D25-4BBA-AC45-59E5ABC43BE0}" dt="2024-08-08T09:47:07.830" v="325" actId="478"/>
          <ac:spMkLst>
            <pc:docMk/>
            <pc:sldMk cId="0" sldId="270"/>
            <ac:spMk id="6" creationId="{00000000-0000-0000-0000-000000000000}"/>
          </ac:spMkLst>
        </pc:spChg>
        <pc:spChg chg="del mod topLvl">
          <ac:chgData name="ETIENNE Julie" userId="95bdd747-4ff1-49f4-8b3b-1284be39c373" providerId="ADAL" clId="{6AC7C239-0D25-4BBA-AC45-59E5ABC43BE0}" dt="2024-08-09T09:41:37.249" v="3955" actId="478"/>
          <ac:spMkLst>
            <pc:docMk/>
            <pc:sldMk cId="0" sldId="270"/>
            <ac:spMk id="6" creationId="{912EF152-90D8-0749-472E-502039A98A27}"/>
          </ac:spMkLst>
        </pc:spChg>
        <pc:spChg chg="del mod">
          <ac:chgData name="ETIENNE Julie" userId="95bdd747-4ff1-49f4-8b3b-1284be39c373" providerId="ADAL" clId="{6AC7C239-0D25-4BBA-AC45-59E5ABC43BE0}" dt="2024-08-08T09:49:54.595" v="500" actId="478"/>
          <ac:spMkLst>
            <pc:docMk/>
            <pc:sldMk cId="0" sldId="270"/>
            <ac:spMk id="7" creationId="{00000000-0000-0000-0000-000000000000}"/>
          </ac:spMkLst>
        </pc:spChg>
        <pc:spChg chg="mod topLvl">
          <ac:chgData name="ETIENNE Julie" userId="95bdd747-4ff1-49f4-8b3b-1284be39c373" providerId="ADAL" clId="{6AC7C239-0D25-4BBA-AC45-59E5ABC43BE0}" dt="2024-08-09T09:41:44.129" v="3956" actId="1076"/>
          <ac:spMkLst>
            <pc:docMk/>
            <pc:sldMk cId="0" sldId="270"/>
            <ac:spMk id="7" creationId="{93ACDD80-620F-4954-5B3B-A49560BACD8A}"/>
          </ac:spMkLst>
        </pc:spChg>
        <pc:spChg chg="del">
          <ac:chgData name="ETIENNE Julie" userId="95bdd747-4ff1-49f4-8b3b-1284be39c373" providerId="ADAL" clId="{6AC7C239-0D25-4BBA-AC45-59E5ABC43BE0}" dt="2024-08-08T09:46:02.846" v="279" actId="478"/>
          <ac:spMkLst>
            <pc:docMk/>
            <pc:sldMk cId="0" sldId="270"/>
            <ac:spMk id="8" creationId="{00000000-0000-0000-0000-000000000000}"/>
          </ac:spMkLst>
        </pc:spChg>
        <pc:spChg chg="mod topLvl">
          <ac:chgData name="ETIENNE Julie" userId="95bdd747-4ff1-49f4-8b3b-1284be39c373" providerId="ADAL" clId="{6AC7C239-0D25-4BBA-AC45-59E5ABC43BE0}" dt="2024-08-09T09:41:29.504" v="3953" actId="1076"/>
          <ac:spMkLst>
            <pc:docMk/>
            <pc:sldMk cId="0" sldId="270"/>
            <ac:spMk id="10" creationId="{00000000-0000-0000-0000-000000000000}"/>
          </ac:spMkLst>
        </pc:spChg>
        <pc:spChg chg="del mod topLvl">
          <ac:chgData name="ETIENNE Julie" userId="95bdd747-4ff1-49f4-8b3b-1284be39c373" providerId="ADAL" clId="{6AC7C239-0D25-4BBA-AC45-59E5ABC43BE0}" dt="2024-08-09T09:41:22.914" v="3952" actId="478"/>
          <ac:spMkLst>
            <pc:docMk/>
            <pc:sldMk cId="0" sldId="270"/>
            <ac:spMk id="11" creationId="{00000000-0000-0000-0000-000000000000}"/>
          </ac:spMkLst>
        </pc:spChg>
        <pc:spChg chg="mod">
          <ac:chgData name="ETIENNE Julie" userId="95bdd747-4ff1-49f4-8b3b-1284be39c373" providerId="ADAL" clId="{6AC7C239-0D25-4BBA-AC45-59E5ABC43BE0}" dt="2024-08-08T12:17:31.093" v="1347" actId="948"/>
          <ac:spMkLst>
            <pc:docMk/>
            <pc:sldMk cId="0" sldId="270"/>
            <ac:spMk id="12" creationId="{00000000-0000-0000-0000-000000000000}"/>
          </ac:spMkLst>
        </pc:spChg>
        <pc:spChg chg="mod">
          <ac:chgData name="ETIENNE Julie" userId="95bdd747-4ff1-49f4-8b3b-1284be39c373" providerId="ADAL" clId="{6AC7C239-0D25-4BBA-AC45-59E5ABC43BE0}" dt="2024-08-08T09:49:46.566" v="499" actId="1036"/>
          <ac:spMkLst>
            <pc:docMk/>
            <pc:sldMk cId="0" sldId="270"/>
            <ac:spMk id="14" creationId="{00000000-0000-0000-0000-000000000000}"/>
          </ac:spMkLst>
        </pc:spChg>
        <pc:spChg chg="mod">
          <ac:chgData name="ETIENNE Julie" userId="95bdd747-4ff1-49f4-8b3b-1284be39c373" providerId="ADAL" clId="{6AC7C239-0D25-4BBA-AC45-59E5ABC43BE0}" dt="2024-08-08T09:49:46.566" v="499" actId="1036"/>
          <ac:spMkLst>
            <pc:docMk/>
            <pc:sldMk cId="0" sldId="270"/>
            <ac:spMk id="15" creationId="{00000000-0000-0000-0000-000000000000}"/>
          </ac:spMkLst>
        </pc:spChg>
        <pc:spChg chg="del mod topLvl">
          <ac:chgData name="ETIENNE Julie" userId="95bdd747-4ff1-49f4-8b3b-1284be39c373" providerId="ADAL" clId="{6AC7C239-0D25-4BBA-AC45-59E5ABC43BE0}" dt="2024-08-08T09:51:54.487" v="560" actId="478"/>
          <ac:spMkLst>
            <pc:docMk/>
            <pc:sldMk cId="0" sldId="270"/>
            <ac:spMk id="17" creationId="{00000000-0000-0000-0000-000000000000}"/>
          </ac:spMkLst>
        </pc:spChg>
        <pc:spChg chg="del topLvl">
          <ac:chgData name="ETIENNE Julie" userId="95bdd747-4ff1-49f4-8b3b-1284be39c373" providerId="ADAL" clId="{6AC7C239-0D25-4BBA-AC45-59E5ABC43BE0}" dt="2024-08-08T09:50:30.901" v="555" actId="478"/>
          <ac:spMkLst>
            <pc:docMk/>
            <pc:sldMk cId="0" sldId="270"/>
            <ac:spMk id="18" creationId="{00000000-0000-0000-0000-000000000000}"/>
          </ac:spMkLst>
        </pc:spChg>
        <pc:spChg chg="add del mod ord">
          <ac:chgData name="ETIENNE Julie" userId="95bdd747-4ff1-49f4-8b3b-1284be39c373" providerId="ADAL" clId="{6AC7C239-0D25-4BBA-AC45-59E5ABC43BE0}" dt="2024-08-08T09:37:16.930" v="162" actId="478"/>
          <ac:spMkLst>
            <pc:docMk/>
            <pc:sldMk cId="0" sldId="270"/>
            <ac:spMk id="22" creationId="{3F03B8C5-B99A-86BE-05D5-57AB45ECFEC9}"/>
          </ac:spMkLst>
        </pc:spChg>
        <pc:spChg chg="add mod">
          <ac:chgData name="ETIENNE Julie" userId="95bdd747-4ff1-49f4-8b3b-1284be39c373" providerId="ADAL" clId="{6AC7C239-0D25-4BBA-AC45-59E5ABC43BE0}" dt="2024-08-08T12:17:44.838" v="1349" actId="1038"/>
          <ac:spMkLst>
            <pc:docMk/>
            <pc:sldMk cId="0" sldId="270"/>
            <ac:spMk id="23" creationId="{514C9D50-3306-84BC-7952-B94D9CD876F0}"/>
          </ac:spMkLst>
        </pc:spChg>
        <pc:spChg chg="add del mod">
          <ac:chgData name="ETIENNE Julie" userId="95bdd747-4ff1-49f4-8b3b-1284be39c373" providerId="ADAL" clId="{6AC7C239-0D25-4BBA-AC45-59E5ABC43BE0}" dt="2024-08-08T09:51:54.487" v="560" actId="478"/>
          <ac:spMkLst>
            <pc:docMk/>
            <pc:sldMk cId="0" sldId="270"/>
            <ac:spMk id="24" creationId="{6660098B-C267-EE04-E60B-A81E4E20F390}"/>
          </ac:spMkLst>
        </pc:spChg>
        <pc:spChg chg="add del mod">
          <ac:chgData name="ETIENNE Julie" userId="95bdd747-4ff1-49f4-8b3b-1284be39c373" providerId="ADAL" clId="{6AC7C239-0D25-4BBA-AC45-59E5ABC43BE0}" dt="2024-08-08T09:51:54.487" v="560" actId="478"/>
          <ac:spMkLst>
            <pc:docMk/>
            <pc:sldMk cId="0" sldId="270"/>
            <ac:spMk id="27" creationId="{C4C591DA-1485-0213-3FE4-78ADD8E845CC}"/>
          </ac:spMkLst>
        </pc:spChg>
        <pc:spChg chg="add del mod">
          <ac:chgData name="ETIENNE Julie" userId="95bdd747-4ff1-49f4-8b3b-1284be39c373" providerId="ADAL" clId="{6AC7C239-0D25-4BBA-AC45-59E5ABC43BE0}" dt="2024-08-08T10:07:07.831" v="999" actId="478"/>
          <ac:spMkLst>
            <pc:docMk/>
            <pc:sldMk cId="0" sldId="270"/>
            <ac:spMk id="29" creationId="{894AFDB3-975E-AD26-EAA6-5A2F6F76A448}"/>
          </ac:spMkLst>
        </pc:spChg>
        <pc:spChg chg="add mod">
          <ac:chgData name="ETIENNE Julie" userId="95bdd747-4ff1-49f4-8b3b-1284be39c373" providerId="ADAL" clId="{6AC7C239-0D25-4BBA-AC45-59E5ABC43BE0}" dt="2024-08-08T12:16:30.957" v="1343" actId="14100"/>
          <ac:spMkLst>
            <pc:docMk/>
            <pc:sldMk cId="0" sldId="270"/>
            <ac:spMk id="32" creationId="{EF390A50-F9F0-E26D-0F99-DD23E079BC95}"/>
          </ac:spMkLst>
        </pc:spChg>
        <pc:spChg chg="add mod">
          <ac:chgData name="ETIENNE Julie" userId="95bdd747-4ff1-49f4-8b3b-1284be39c373" providerId="ADAL" clId="{6AC7C239-0D25-4BBA-AC45-59E5ABC43BE0}" dt="2024-08-08T12:16:30.957" v="1343" actId="14100"/>
          <ac:spMkLst>
            <pc:docMk/>
            <pc:sldMk cId="0" sldId="270"/>
            <ac:spMk id="33" creationId="{2927EDE1-D912-13E4-0CAB-698E0BD37D95}"/>
          </ac:spMkLst>
        </pc:spChg>
        <pc:grpChg chg="add del mod">
          <ac:chgData name="ETIENNE Julie" userId="95bdd747-4ff1-49f4-8b3b-1284be39c373" providerId="ADAL" clId="{6AC7C239-0D25-4BBA-AC45-59E5ABC43BE0}" dt="2024-08-09T09:41:37.249" v="3955" actId="478"/>
          <ac:grpSpMkLst>
            <pc:docMk/>
            <pc:sldMk cId="0" sldId="270"/>
            <ac:grpSpMk id="5" creationId="{D58F12E1-3E7F-6558-8077-6B261808737F}"/>
          </ac:grpSpMkLst>
        </pc:grpChg>
        <pc:grpChg chg="del mod">
          <ac:chgData name="ETIENNE Julie" userId="95bdd747-4ff1-49f4-8b3b-1284be39c373" providerId="ADAL" clId="{6AC7C239-0D25-4BBA-AC45-59E5ABC43BE0}" dt="2024-08-09T09:41:22.914" v="3952" actId="478"/>
          <ac:grpSpMkLst>
            <pc:docMk/>
            <pc:sldMk cId="0" sldId="270"/>
            <ac:grpSpMk id="9" creationId="{00000000-0000-0000-0000-000000000000}"/>
          </ac:grpSpMkLst>
        </pc:grpChg>
        <pc:grpChg chg="del mod">
          <ac:chgData name="ETIENNE Julie" userId="95bdd747-4ff1-49f4-8b3b-1284be39c373" providerId="ADAL" clId="{6AC7C239-0D25-4BBA-AC45-59E5ABC43BE0}" dt="2024-08-08T09:51:54.487" v="560" actId="478"/>
          <ac:grpSpMkLst>
            <pc:docMk/>
            <pc:sldMk cId="0" sldId="270"/>
            <ac:grpSpMk id="13" creationId="{00000000-0000-0000-0000-000000000000}"/>
          </ac:grpSpMkLst>
        </pc:grpChg>
        <pc:grpChg chg="del mod">
          <ac:chgData name="ETIENNE Julie" userId="95bdd747-4ff1-49f4-8b3b-1284be39c373" providerId="ADAL" clId="{6AC7C239-0D25-4BBA-AC45-59E5ABC43BE0}" dt="2024-08-08T09:50:30.901" v="555" actId="478"/>
          <ac:grpSpMkLst>
            <pc:docMk/>
            <pc:sldMk cId="0" sldId="270"/>
            <ac:grpSpMk id="16" creationId="{00000000-0000-0000-0000-000000000000}"/>
          </ac:grpSpMkLst>
        </pc:grpChg>
        <pc:grpChg chg="del">
          <ac:chgData name="ETIENNE Julie" userId="95bdd747-4ff1-49f4-8b3b-1284be39c373" providerId="ADAL" clId="{6AC7C239-0D25-4BBA-AC45-59E5ABC43BE0}" dt="2024-08-08T09:40:32.951" v="201" actId="478"/>
          <ac:grpSpMkLst>
            <pc:docMk/>
            <pc:sldMk cId="0" sldId="270"/>
            <ac:grpSpMk id="19" creationId="{00000000-0000-0000-0000-000000000000}"/>
          </ac:grpSpMkLst>
        </pc:grpChg>
        <pc:picChg chg="add del mod">
          <ac:chgData name="ETIENNE Julie" userId="95bdd747-4ff1-49f4-8b3b-1284be39c373" providerId="ADAL" clId="{6AC7C239-0D25-4BBA-AC45-59E5ABC43BE0}" dt="2024-08-08T11:52:13.603" v="1292" actId="478"/>
          <ac:picMkLst>
            <pc:docMk/>
            <pc:sldMk cId="0" sldId="270"/>
            <ac:picMk id="31" creationId="{CA8A93F1-479E-9E6C-2B28-59073645250A}"/>
          </ac:picMkLst>
        </pc:picChg>
        <pc:picChg chg="add mod">
          <ac:chgData name="ETIENNE Julie" userId="95bdd747-4ff1-49f4-8b3b-1284be39c373" providerId="ADAL" clId="{6AC7C239-0D25-4BBA-AC45-59E5ABC43BE0}" dt="2024-08-08T11:52:33.331" v="1312" actId="1035"/>
          <ac:picMkLst>
            <pc:docMk/>
            <pc:sldMk cId="0" sldId="270"/>
            <ac:picMk id="35" creationId="{380C10AF-286F-08DF-6201-47C24329AF61}"/>
          </ac:picMkLst>
        </pc:picChg>
        <pc:picChg chg="add mod modCrop">
          <ac:chgData name="ETIENNE Julie" userId="95bdd747-4ff1-49f4-8b3b-1284be39c373" providerId="ADAL" clId="{6AC7C239-0D25-4BBA-AC45-59E5ABC43BE0}" dt="2024-08-08T11:52:33.331" v="1312" actId="1035"/>
          <ac:picMkLst>
            <pc:docMk/>
            <pc:sldMk cId="0" sldId="270"/>
            <ac:picMk id="37" creationId="{5155A722-24AD-9702-8849-88DBBF0E5234}"/>
          </ac:picMkLst>
        </pc:picChg>
        <pc:picChg chg="add del mod">
          <ac:chgData name="ETIENNE Julie" userId="95bdd747-4ff1-49f4-8b3b-1284be39c373" providerId="ADAL" clId="{6AC7C239-0D25-4BBA-AC45-59E5ABC43BE0}" dt="2024-08-08T11:52:16.193" v="1294" actId="478"/>
          <ac:picMkLst>
            <pc:docMk/>
            <pc:sldMk cId="0" sldId="270"/>
            <ac:picMk id="38" creationId="{8FB10559-ED43-BDBE-D55F-29942647398C}"/>
          </ac:picMkLst>
        </pc:picChg>
        <pc:picChg chg="add mod">
          <ac:chgData name="ETIENNE Julie" userId="95bdd747-4ff1-49f4-8b3b-1284be39c373" providerId="ADAL" clId="{6AC7C239-0D25-4BBA-AC45-59E5ABC43BE0}" dt="2024-08-08T11:52:33.331" v="1312" actId="1035"/>
          <ac:picMkLst>
            <pc:docMk/>
            <pc:sldMk cId="0" sldId="270"/>
            <ac:picMk id="39" creationId="{79AAC3E6-9F23-B715-8058-B749ED718A73}"/>
          </ac:picMkLst>
        </pc:picChg>
        <pc:cxnChg chg="add del mod">
          <ac:chgData name="ETIENNE Julie" userId="95bdd747-4ff1-49f4-8b3b-1284be39c373" providerId="ADAL" clId="{6AC7C239-0D25-4BBA-AC45-59E5ABC43BE0}" dt="2024-08-08T09:49:56.932" v="501" actId="478"/>
          <ac:cxnSpMkLst>
            <pc:docMk/>
            <pc:sldMk cId="0" sldId="270"/>
            <ac:cxnSpMk id="26" creationId="{349F2BD8-8F74-754B-31DE-E582C6BAAA8D}"/>
          </ac:cxnSpMkLst>
        </pc:cxnChg>
      </pc:sldChg>
      <pc:sldChg chg="del">
        <pc:chgData name="ETIENNE Julie" userId="95bdd747-4ff1-49f4-8b3b-1284be39c373" providerId="ADAL" clId="{6AC7C239-0D25-4BBA-AC45-59E5ABC43BE0}" dt="2024-08-09T08:50:09.921" v="2555" actId="47"/>
        <pc:sldMkLst>
          <pc:docMk/>
          <pc:sldMk cId="1526962246" sldId="279"/>
        </pc:sldMkLst>
      </pc:sldChg>
      <pc:sldChg chg="del">
        <pc:chgData name="ETIENNE Julie" userId="95bdd747-4ff1-49f4-8b3b-1284be39c373" providerId="ADAL" clId="{6AC7C239-0D25-4BBA-AC45-59E5ABC43BE0}" dt="2024-08-09T08:50:14.119" v="2558" actId="47"/>
        <pc:sldMkLst>
          <pc:docMk/>
          <pc:sldMk cId="1514997010" sldId="290"/>
        </pc:sldMkLst>
      </pc:sldChg>
      <pc:sldChg chg="addSp delSp modSp del mod ord addAnim delAnim modAnim">
        <pc:chgData name="ETIENNE Julie" userId="95bdd747-4ff1-49f4-8b3b-1284be39c373" providerId="ADAL" clId="{6AC7C239-0D25-4BBA-AC45-59E5ABC43BE0}" dt="2024-08-08T09:36:58.233" v="160" actId="47"/>
        <pc:sldMkLst>
          <pc:docMk/>
          <pc:sldMk cId="2943471885" sldId="302"/>
        </pc:sldMkLst>
        <pc:spChg chg="mod">
          <ac:chgData name="ETIENNE Julie" userId="95bdd747-4ff1-49f4-8b3b-1284be39c373" providerId="ADAL" clId="{6AC7C239-0D25-4BBA-AC45-59E5ABC43BE0}" dt="2024-08-08T08:52:53.250" v="1" actId="20577"/>
          <ac:spMkLst>
            <pc:docMk/>
            <pc:sldMk cId="2943471885" sldId="302"/>
            <ac:spMk id="2" creationId="{A6601693-A332-BF56-A3C5-F50739559361}"/>
          </ac:spMkLst>
        </pc:spChg>
        <pc:spChg chg="mod">
          <ac:chgData name="ETIENNE Julie" userId="95bdd747-4ff1-49f4-8b3b-1284be39c373" providerId="ADAL" clId="{6AC7C239-0D25-4BBA-AC45-59E5ABC43BE0}" dt="2024-08-08T09:19:54.738" v="57"/>
          <ac:spMkLst>
            <pc:docMk/>
            <pc:sldMk cId="2943471885" sldId="302"/>
            <ac:spMk id="8" creationId="{ACDAD577-4126-7845-FA2B-60167D0EE760}"/>
          </ac:spMkLst>
        </pc:spChg>
        <pc:spChg chg="del">
          <ac:chgData name="ETIENNE Julie" userId="95bdd747-4ff1-49f4-8b3b-1284be39c373" providerId="ADAL" clId="{6AC7C239-0D25-4BBA-AC45-59E5ABC43BE0}" dt="2024-08-08T09:19:32.975" v="55" actId="478"/>
          <ac:spMkLst>
            <pc:docMk/>
            <pc:sldMk cId="2943471885" sldId="302"/>
            <ac:spMk id="9" creationId="{9F070508-036F-1235-581B-2705EE512F72}"/>
          </ac:spMkLst>
        </pc:spChg>
        <pc:spChg chg="mod">
          <ac:chgData name="ETIENNE Julie" userId="95bdd747-4ff1-49f4-8b3b-1284be39c373" providerId="ADAL" clId="{6AC7C239-0D25-4BBA-AC45-59E5ABC43BE0}" dt="2024-08-08T09:31:30.552" v="148" actId="14100"/>
          <ac:spMkLst>
            <pc:docMk/>
            <pc:sldMk cId="2943471885" sldId="302"/>
            <ac:spMk id="10" creationId="{47582C25-927B-F642-C461-942616CDAA7D}"/>
          </ac:spMkLst>
        </pc:spChg>
        <pc:spChg chg="mod">
          <ac:chgData name="ETIENNE Julie" userId="95bdd747-4ff1-49f4-8b3b-1284be39c373" providerId="ADAL" clId="{6AC7C239-0D25-4BBA-AC45-59E5ABC43BE0}" dt="2024-08-08T09:19:54.738" v="57"/>
          <ac:spMkLst>
            <pc:docMk/>
            <pc:sldMk cId="2943471885" sldId="302"/>
            <ac:spMk id="12" creationId="{0527113C-B0AF-9EB0-B893-1DCAA218B843}"/>
          </ac:spMkLst>
        </pc:spChg>
        <pc:spChg chg="add del mod">
          <ac:chgData name="ETIENNE Julie" userId="95bdd747-4ff1-49f4-8b3b-1284be39c373" providerId="ADAL" clId="{6AC7C239-0D25-4BBA-AC45-59E5ABC43BE0}" dt="2024-08-08T09:22:46.893" v="78" actId="478"/>
          <ac:spMkLst>
            <pc:docMk/>
            <pc:sldMk cId="2943471885" sldId="302"/>
            <ac:spMk id="18" creationId="{B7608662-5092-0739-00A5-5663B02A24F3}"/>
          </ac:spMkLst>
        </pc:spChg>
        <pc:spChg chg="mod">
          <ac:chgData name="ETIENNE Julie" userId="95bdd747-4ff1-49f4-8b3b-1284be39c373" providerId="ADAL" clId="{6AC7C239-0D25-4BBA-AC45-59E5ABC43BE0}" dt="2024-08-08T09:19:52.110" v="56" actId="1076"/>
          <ac:spMkLst>
            <pc:docMk/>
            <pc:sldMk cId="2943471885" sldId="302"/>
            <ac:spMk id="20" creationId="{53F0BB9B-14DB-B545-E37C-280F10EE84E0}"/>
          </ac:spMkLst>
        </pc:spChg>
        <pc:spChg chg="mod">
          <ac:chgData name="ETIENNE Julie" userId="95bdd747-4ff1-49f4-8b3b-1284be39c373" providerId="ADAL" clId="{6AC7C239-0D25-4BBA-AC45-59E5ABC43BE0}" dt="2024-08-08T09:21:41.380" v="72"/>
          <ac:spMkLst>
            <pc:docMk/>
            <pc:sldMk cId="2943471885" sldId="302"/>
            <ac:spMk id="22" creationId="{ACDAD577-4126-7845-FA2B-60167D0EE760}"/>
          </ac:spMkLst>
        </pc:spChg>
        <pc:spChg chg="mod">
          <ac:chgData name="ETIENNE Julie" userId="95bdd747-4ff1-49f4-8b3b-1284be39c373" providerId="ADAL" clId="{6AC7C239-0D25-4BBA-AC45-59E5ABC43BE0}" dt="2024-08-08T09:23:33.137" v="129" actId="20577"/>
          <ac:spMkLst>
            <pc:docMk/>
            <pc:sldMk cId="2943471885" sldId="302"/>
            <ac:spMk id="23" creationId="{97C3DB7F-6E45-D7AF-82E2-AD94F4C4828D}"/>
          </ac:spMkLst>
        </pc:spChg>
        <pc:spChg chg="mod">
          <ac:chgData name="ETIENNE Julie" userId="95bdd747-4ff1-49f4-8b3b-1284be39c373" providerId="ADAL" clId="{6AC7C239-0D25-4BBA-AC45-59E5ABC43BE0}" dt="2024-08-08T09:21:41.380" v="72"/>
          <ac:spMkLst>
            <pc:docMk/>
            <pc:sldMk cId="2943471885" sldId="302"/>
            <ac:spMk id="24" creationId="{0527113C-B0AF-9EB0-B893-1DCAA218B843}"/>
          </ac:spMkLst>
        </pc:spChg>
        <pc:grpChg chg="add del mod">
          <ac:chgData name="ETIENNE Julie" userId="95bdd747-4ff1-49f4-8b3b-1284be39c373" providerId="ADAL" clId="{6AC7C239-0D25-4BBA-AC45-59E5ABC43BE0}" dt="2024-08-08T09:21:01.395" v="64" actId="21"/>
          <ac:grpSpMkLst>
            <pc:docMk/>
            <pc:sldMk cId="2943471885" sldId="302"/>
            <ac:grpSpMk id="3" creationId="{A41AD73A-4611-88DB-1E38-EA795385EF64}"/>
          </ac:grpSpMkLst>
        </pc:grpChg>
        <pc:grpChg chg="mod">
          <ac:chgData name="ETIENNE Julie" userId="95bdd747-4ff1-49f4-8b3b-1284be39c373" providerId="ADAL" clId="{6AC7C239-0D25-4BBA-AC45-59E5ABC43BE0}" dt="2024-08-08T09:19:04.300" v="38" actId="1076"/>
          <ac:grpSpMkLst>
            <pc:docMk/>
            <pc:sldMk cId="2943471885" sldId="302"/>
            <ac:grpSpMk id="17" creationId="{A8924906-3FFB-AF66-B98E-E87A99EBAD06}"/>
          </ac:grpSpMkLst>
        </pc:grpChg>
        <pc:grpChg chg="add del mod">
          <ac:chgData name="ETIENNE Julie" userId="95bdd747-4ff1-49f4-8b3b-1284be39c373" providerId="ADAL" clId="{6AC7C239-0D25-4BBA-AC45-59E5ABC43BE0}" dt="2024-08-08T09:22:44.881" v="77" actId="478"/>
          <ac:grpSpMkLst>
            <pc:docMk/>
            <pc:sldMk cId="2943471885" sldId="302"/>
            <ac:grpSpMk id="19" creationId="{A41AD73A-4611-88DB-1E38-EA795385EF64}"/>
          </ac:grpSpMkLst>
        </pc:grpChg>
        <pc:picChg chg="del mod">
          <ac:chgData name="ETIENNE Julie" userId="95bdd747-4ff1-49f4-8b3b-1284be39c373" providerId="ADAL" clId="{6AC7C239-0D25-4BBA-AC45-59E5ABC43BE0}" dt="2024-08-08T09:34:36.577" v="154" actId="478"/>
          <ac:picMkLst>
            <pc:docMk/>
            <pc:sldMk cId="2943471885" sldId="302"/>
            <ac:picMk id="4" creationId="{31ACB71D-BB4A-B7F5-2E89-F09491D3425A}"/>
          </ac:picMkLst>
        </pc:picChg>
        <pc:picChg chg="mod">
          <ac:chgData name="ETIENNE Julie" userId="95bdd747-4ff1-49f4-8b3b-1284be39c373" providerId="ADAL" clId="{6AC7C239-0D25-4BBA-AC45-59E5ABC43BE0}" dt="2024-08-08T09:19:54.738" v="57"/>
          <ac:picMkLst>
            <pc:docMk/>
            <pc:sldMk cId="2943471885" sldId="302"/>
            <ac:picMk id="5" creationId="{7B559EAC-EAD6-1783-90D4-BB1BA1D85C6C}"/>
          </ac:picMkLst>
        </pc:picChg>
        <pc:picChg chg="del">
          <ac:chgData name="ETIENNE Julie" userId="95bdd747-4ff1-49f4-8b3b-1284be39c373" providerId="ADAL" clId="{6AC7C239-0D25-4BBA-AC45-59E5ABC43BE0}" dt="2024-08-08T09:19:32.975" v="55" actId="478"/>
          <ac:picMkLst>
            <pc:docMk/>
            <pc:sldMk cId="2943471885" sldId="302"/>
            <ac:picMk id="7" creationId="{D99C3220-A39E-2425-7E78-955C76AC13C2}"/>
          </ac:picMkLst>
        </pc:picChg>
        <pc:picChg chg="del mod">
          <ac:chgData name="ETIENNE Julie" userId="95bdd747-4ff1-49f4-8b3b-1284be39c373" providerId="ADAL" clId="{6AC7C239-0D25-4BBA-AC45-59E5ABC43BE0}" dt="2024-08-08T09:36:30.489" v="158" actId="478"/>
          <ac:picMkLst>
            <pc:docMk/>
            <pc:sldMk cId="2943471885" sldId="302"/>
            <ac:picMk id="11" creationId="{33A33EF0-6F36-2D6D-CD64-2DC016F566A8}"/>
          </ac:picMkLst>
        </pc:picChg>
        <pc:picChg chg="mod">
          <ac:chgData name="ETIENNE Julie" userId="95bdd747-4ff1-49f4-8b3b-1284be39c373" providerId="ADAL" clId="{6AC7C239-0D25-4BBA-AC45-59E5ABC43BE0}" dt="2024-08-08T09:23:38.902" v="130" actId="1076"/>
          <ac:picMkLst>
            <pc:docMk/>
            <pc:sldMk cId="2943471885" sldId="302"/>
            <ac:picMk id="13" creationId="{25A174BD-674F-0A0B-D572-99ABF2B83C77}"/>
          </ac:picMkLst>
        </pc:picChg>
        <pc:picChg chg="mod">
          <ac:chgData name="ETIENNE Julie" userId="95bdd747-4ff1-49f4-8b3b-1284be39c373" providerId="ADAL" clId="{6AC7C239-0D25-4BBA-AC45-59E5ABC43BE0}" dt="2024-08-08T09:21:41.380" v="72"/>
          <ac:picMkLst>
            <pc:docMk/>
            <pc:sldMk cId="2943471885" sldId="302"/>
            <ac:picMk id="21" creationId="{7B559EAC-EAD6-1783-90D4-BB1BA1D85C6C}"/>
          </ac:picMkLst>
        </pc:picChg>
        <pc:picChg chg="add mod">
          <ac:chgData name="ETIENNE Julie" userId="95bdd747-4ff1-49f4-8b3b-1284be39c373" providerId="ADAL" clId="{6AC7C239-0D25-4BBA-AC45-59E5ABC43BE0}" dt="2024-08-08T09:34:35.018" v="153" actId="1076"/>
          <ac:picMkLst>
            <pc:docMk/>
            <pc:sldMk cId="2943471885" sldId="302"/>
            <ac:picMk id="26" creationId="{20F50B13-ED17-0BC5-EED7-E8587995B968}"/>
          </ac:picMkLst>
        </pc:picChg>
        <pc:picChg chg="add mod">
          <ac:chgData name="ETIENNE Julie" userId="95bdd747-4ff1-49f4-8b3b-1284be39c373" providerId="ADAL" clId="{6AC7C239-0D25-4BBA-AC45-59E5ABC43BE0}" dt="2024-08-08T09:36:34.504" v="159" actId="1076"/>
          <ac:picMkLst>
            <pc:docMk/>
            <pc:sldMk cId="2943471885" sldId="302"/>
            <ac:picMk id="28" creationId="{5371BF5A-78AA-D3A9-86C8-60EE4F63DAF8}"/>
          </ac:picMkLst>
        </pc:picChg>
      </pc:sldChg>
      <pc:sldChg chg="del">
        <pc:chgData name="ETIENNE Julie" userId="95bdd747-4ff1-49f4-8b3b-1284be39c373" providerId="ADAL" clId="{6AC7C239-0D25-4BBA-AC45-59E5ABC43BE0}" dt="2024-08-09T08:50:07.254" v="2554" actId="47"/>
        <pc:sldMkLst>
          <pc:docMk/>
          <pc:sldMk cId="4248411515" sldId="303"/>
        </pc:sldMkLst>
      </pc:sldChg>
      <pc:sldChg chg="del">
        <pc:chgData name="ETIENNE Julie" userId="95bdd747-4ff1-49f4-8b3b-1284be39c373" providerId="ADAL" clId="{6AC7C239-0D25-4BBA-AC45-59E5ABC43BE0}" dt="2024-08-09T08:50:15.395" v="2559" actId="47"/>
        <pc:sldMkLst>
          <pc:docMk/>
          <pc:sldMk cId="3261096023" sldId="304"/>
        </pc:sldMkLst>
      </pc:sldChg>
      <pc:sldChg chg="del">
        <pc:chgData name="ETIENNE Julie" userId="95bdd747-4ff1-49f4-8b3b-1284be39c373" providerId="ADAL" clId="{6AC7C239-0D25-4BBA-AC45-59E5ABC43BE0}" dt="2024-08-08T13:04:07.580" v="1767" actId="47"/>
        <pc:sldMkLst>
          <pc:docMk/>
          <pc:sldMk cId="879444192" sldId="306"/>
        </pc:sldMkLst>
      </pc:sldChg>
      <pc:sldChg chg="del">
        <pc:chgData name="ETIENNE Julie" userId="95bdd747-4ff1-49f4-8b3b-1284be39c373" providerId="ADAL" clId="{6AC7C239-0D25-4BBA-AC45-59E5ABC43BE0}" dt="2024-08-09T08:50:11.392" v="2556" actId="47"/>
        <pc:sldMkLst>
          <pc:docMk/>
          <pc:sldMk cId="4258566145" sldId="309"/>
        </pc:sldMkLst>
      </pc:sldChg>
      <pc:sldChg chg="del">
        <pc:chgData name="ETIENNE Julie" userId="95bdd747-4ff1-49f4-8b3b-1284be39c373" providerId="ADAL" clId="{6AC7C239-0D25-4BBA-AC45-59E5ABC43BE0}" dt="2024-08-09T08:50:12.933" v="2557" actId="47"/>
        <pc:sldMkLst>
          <pc:docMk/>
          <pc:sldMk cId="2330988977" sldId="310"/>
        </pc:sldMkLst>
      </pc:sldChg>
      <pc:sldChg chg="del">
        <pc:chgData name="ETIENNE Julie" userId="95bdd747-4ff1-49f4-8b3b-1284be39c373" providerId="ADAL" clId="{6AC7C239-0D25-4BBA-AC45-59E5ABC43BE0}" dt="2024-08-09T08:50:18.606" v="2560" actId="47"/>
        <pc:sldMkLst>
          <pc:docMk/>
          <pc:sldMk cId="827937175" sldId="313"/>
        </pc:sldMkLst>
      </pc:sldChg>
      <pc:sldChg chg="del">
        <pc:chgData name="ETIENNE Julie" userId="95bdd747-4ff1-49f4-8b3b-1284be39c373" providerId="ADAL" clId="{6AC7C239-0D25-4BBA-AC45-59E5ABC43BE0}" dt="2024-08-09T08:50:22.580" v="2561" actId="47"/>
        <pc:sldMkLst>
          <pc:docMk/>
          <pc:sldMk cId="1329203204" sldId="315"/>
        </pc:sldMkLst>
      </pc:sldChg>
      <pc:sldChg chg="del">
        <pc:chgData name="ETIENNE Julie" userId="95bdd747-4ff1-49f4-8b3b-1284be39c373" providerId="ADAL" clId="{6AC7C239-0D25-4BBA-AC45-59E5ABC43BE0}" dt="2024-08-08T13:04:07.580" v="1767" actId="47"/>
        <pc:sldMkLst>
          <pc:docMk/>
          <pc:sldMk cId="3418761053" sldId="316"/>
        </pc:sldMkLst>
      </pc:sldChg>
      <pc:sldChg chg="del">
        <pc:chgData name="ETIENNE Julie" userId="95bdd747-4ff1-49f4-8b3b-1284be39c373" providerId="ADAL" clId="{6AC7C239-0D25-4BBA-AC45-59E5ABC43BE0}" dt="2024-08-08T13:04:07.580" v="1767" actId="47"/>
        <pc:sldMkLst>
          <pc:docMk/>
          <pc:sldMk cId="3033907163" sldId="317"/>
        </pc:sldMkLst>
      </pc:sldChg>
      <pc:sldChg chg="del">
        <pc:chgData name="ETIENNE Julie" userId="95bdd747-4ff1-49f4-8b3b-1284be39c373" providerId="ADAL" clId="{6AC7C239-0D25-4BBA-AC45-59E5ABC43BE0}" dt="2024-08-08T13:03:54.637" v="1766" actId="47"/>
        <pc:sldMkLst>
          <pc:docMk/>
          <pc:sldMk cId="37143672" sldId="320"/>
        </pc:sldMkLst>
      </pc:sldChg>
      <pc:sldChg chg="delSp modSp mod delAnim">
        <pc:chgData name="ETIENNE Julie" userId="95bdd747-4ff1-49f4-8b3b-1284be39c373" providerId="ADAL" clId="{6AC7C239-0D25-4BBA-AC45-59E5ABC43BE0}" dt="2024-08-09T09:47:42.866" v="4054" actId="2711"/>
        <pc:sldMkLst>
          <pc:docMk/>
          <pc:sldMk cId="2223932306" sldId="321"/>
        </pc:sldMkLst>
        <pc:spChg chg="mod">
          <ac:chgData name="ETIENNE Julie" userId="95bdd747-4ff1-49f4-8b3b-1284be39c373" providerId="ADAL" clId="{6AC7C239-0D25-4BBA-AC45-59E5ABC43BE0}" dt="2024-08-09T09:47:33.739" v="4053" actId="2711"/>
          <ac:spMkLst>
            <pc:docMk/>
            <pc:sldMk cId="2223932306" sldId="321"/>
            <ac:spMk id="5" creationId="{398C979E-F490-FFDB-055A-6D539508AF38}"/>
          </ac:spMkLst>
        </pc:spChg>
        <pc:spChg chg="mod">
          <ac:chgData name="ETIENNE Julie" userId="95bdd747-4ff1-49f4-8b3b-1284be39c373" providerId="ADAL" clId="{6AC7C239-0D25-4BBA-AC45-59E5ABC43BE0}" dt="2024-08-09T09:47:42.866" v="4054" actId="2711"/>
          <ac:spMkLst>
            <pc:docMk/>
            <pc:sldMk cId="2223932306" sldId="321"/>
            <ac:spMk id="7" creationId="{77453376-81B4-558C-CCDF-C5A3C1C2421B}"/>
          </ac:spMkLst>
        </pc:spChg>
        <pc:spChg chg="del">
          <ac:chgData name="ETIENNE Julie" userId="95bdd747-4ff1-49f4-8b3b-1284be39c373" providerId="ADAL" clId="{6AC7C239-0D25-4BBA-AC45-59E5ABC43BE0}" dt="2024-08-09T08:53:48.636" v="2972" actId="478"/>
          <ac:spMkLst>
            <pc:docMk/>
            <pc:sldMk cId="2223932306" sldId="321"/>
            <ac:spMk id="11" creationId="{EF5FCBC2-33BB-F7D0-46B1-8F7B3C58BD00}"/>
          </ac:spMkLst>
        </pc:spChg>
        <pc:picChg chg="mod">
          <ac:chgData name="ETIENNE Julie" userId="95bdd747-4ff1-49f4-8b3b-1284be39c373" providerId="ADAL" clId="{6AC7C239-0D25-4BBA-AC45-59E5ABC43BE0}" dt="2024-08-09T09:24:28.739" v="3684" actId="12789"/>
          <ac:picMkLst>
            <pc:docMk/>
            <pc:sldMk cId="2223932306" sldId="321"/>
            <ac:picMk id="6" creationId="{F5A9E4BE-2257-61C5-4223-E588FAB2556B}"/>
          </ac:picMkLst>
        </pc:picChg>
        <pc:picChg chg="mod">
          <ac:chgData name="ETIENNE Julie" userId="95bdd747-4ff1-49f4-8b3b-1284be39c373" providerId="ADAL" clId="{6AC7C239-0D25-4BBA-AC45-59E5ABC43BE0}" dt="2024-08-09T09:24:22.984" v="3683" actId="12789"/>
          <ac:picMkLst>
            <pc:docMk/>
            <pc:sldMk cId="2223932306" sldId="321"/>
            <ac:picMk id="8" creationId="{FB4FDA58-A1E6-ABF4-AFDD-C422B77A7254}"/>
          </ac:picMkLst>
        </pc:picChg>
        <pc:picChg chg="del">
          <ac:chgData name="ETIENNE Julie" userId="95bdd747-4ff1-49f4-8b3b-1284be39c373" providerId="ADAL" clId="{6AC7C239-0D25-4BBA-AC45-59E5ABC43BE0}" dt="2024-08-09T08:53:48.636" v="2972" actId="478"/>
          <ac:picMkLst>
            <pc:docMk/>
            <pc:sldMk cId="2223932306" sldId="321"/>
            <ac:picMk id="12" creationId="{581F7710-A3D4-EDBE-B5F5-845B715D1C91}"/>
          </ac:picMkLst>
        </pc:picChg>
        <pc:picChg chg="del">
          <ac:chgData name="ETIENNE Julie" userId="95bdd747-4ff1-49f4-8b3b-1284be39c373" providerId="ADAL" clId="{6AC7C239-0D25-4BBA-AC45-59E5ABC43BE0}" dt="2024-08-09T08:52:58.460" v="2820" actId="478"/>
          <ac:picMkLst>
            <pc:docMk/>
            <pc:sldMk cId="2223932306" sldId="321"/>
            <ac:picMk id="13" creationId="{338577D8-185B-1B61-70F6-E215AC4D001E}"/>
          </ac:picMkLst>
        </pc:picChg>
      </pc:sldChg>
      <pc:sldChg chg="modSp mod">
        <pc:chgData name="ETIENNE Julie" userId="95bdd747-4ff1-49f4-8b3b-1284be39c373" providerId="ADAL" clId="{6AC7C239-0D25-4BBA-AC45-59E5ABC43BE0}" dt="2024-08-08T09:17:35.921" v="6" actId="179"/>
        <pc:sldMkLst>
          <pc:docMk/>
          <pc:sldMk cId="2424363989" sldId="322"/>
        </pc:sldMkLst>
        <pc:spChg chg="mod">
          <ac:chgData name="ETIENNE Julie" userId="95bdd747-4ff1-49f4-8b3b-1284be39c373" providerId="ADAL" clId="{6AC7C239-0D25-4BBA-AC45-59E5ABC43BE0}" dt="2024-08-08T08:52:46.490" v="0" actId="20577"/>
          <ac:spMkLst>
            <pc:docMk/>
            <pc:sldMk cId="2424363989" sldId="322"/>
            <ac:spMk id="3" creationId="{44917A2C-C470-32C2-AA14-983DAF556F5B}"/>
          </ac:spMkLst>
        </pc:spChg>
        <pc:spChg chg="mod">
          <ac:chgData name="ETIENNE Julie" userId="95bdd747-4ff1-49f4-8b3b-1284be39c373" providerId="ADAL" clId="{6AC7C239-0D25-4BBA-AC45-59E5ABC43BE0}" dt="2024-08-08T09:17:35.921" v="6" actId="179"/>
          <ac:spMkLst>
            <pc:docMk/>
            <pc:sldMk cId="2424363989" sldId="322"/>
            <ac:spMk id="8" creationId="{BB422FD9-45EA-4971-0331-F5534A96E4A7}"/>
          </ac:spMkLst>
        </pc:spChg>
      </pc:sldChg>
      <pc:sldChg chg="addSp delSp modSp mod">
        <pc:chgData name="ETIENNE Julie" userId="95bdd747-4ff1-49f4-8b3b-1284be39c373" providerId="ADAL" clId="{6AC7C239-0D25-4BBA-AC45-59E5ABC43BE0}" dt="2024-08-09T09:38:50.685" v="3946" actId="478"/>
        <pc:sldMkLst>
          <pc:docMk/>
          <pc:sldMk cId="4177167966" sldId="323"/>
        </pc:sldMkLst>
        <pc:picChg chg="mod">
          <ac:chgData name="ETIENNE Julie" userId="95bdd747-4ff1-49f4-8b3b-1284be39c373" providerId="ADAL" clId="{6AC7C239-0D25-4BBA-AC45-59E5ABC43BE0}" dt="2024-08-09T09:38:19.882" v="3944" actId="1076"/>
          <ac:picMkLst>
            <pc:docMk/>
            <pc:sldMk cId="4177167966" sldId="323"/>
            <ac:picMk id="4" creationId="{33E994B5-B500-C8BD-9E29-FAFE0605809C}"/>
          </ac:picMkLst>
        </pc:picChg>
        <pc:picChg chg="add mod">
          <ac:chgData name="ETIENNE Julie" userId="95bdd747-4ff1-49f4-8b3b-1284be39c373" providerId="ADAL" clId="{6AC7C239-0D25-4BBA-AC45-59E5ABC43BE0}" dt="2024-08-09T09:38:15.074" v="3943" actId="1076"/>
          <ac:picMkLst>
            <pc:docMk/>
            <pc:sldMk cId="4177167966" sldId="323"/>
            <ac:picMk id="5" creationId="{A2F35307-ACCB-88A9-E3A7-8DADB1D44F0A}"/>
          </ac:picMkLst>
        </pc:picChg>
        <pc:picChg chg="mod">
          <ac:chgData name="ETIENNE Julie" userId="95bdd747-4ff1-49f4-8b3b-1284be39c373" providerId="ADAL" clId="{6AC7C239-0D25-4BBA-AC45-59E5ABC43BE0}" dt="2024-08-09T09:38:11.523" v="3942" actId="1076"/>
          <ac:picMkLst>
            <pc:docMk/>
            <pc:sldMk cId="4177167966" sldId="323"/>
            <ac:picMk id="6" creationId="{739EA05F-4930-6FB4-525C-9720A0D37E38}"/>
          </ac:picMkLst>
        </pc:picChg>
        <pc:picChg chg="add del">
          <ac:chgData name="ETIENNE Julie" userId="95bdd747-4ff1-49f4-8b3b-1284be39c373" providerId="ADAL" clId="{6AC7C239-0D25-4BBA-AC45-59E5ABC43BE0}" dt="2024-08-09T09:38:50.685" v="3946" actId="478"/>
          <ac:picMkLst>
            <pc:docMk/>
            <pc:sldMk cId="4177167966" sldId="323"/>
            <ac:picMk id="8" creationId="{CEC6DC55-50D1-286A-2046-3B4A7BCF23AB}"/>
          </ac:picMkLst>
        </pc:picChg>
      </pc:sldChg>
      <pc:sldChg chg="del">
        <pc:chgData name="ETIENNE Julie" userId="95bdd747-4ff1-49f4-8b3b-1284be39c373" providerId="ADAL" clId="{6AC7C239-0D25-4BBA-AC45-59E5ABC43BE0}" dt="2024-08-08T13:03:50.971" v="1765" actId="47"/>
        <pc:sldMkLst>
          <pc:docMk/>
          <pc:sldMk cId="3656972124" sldId="324"/>
        </pc:sldMkLst>
      </pc:sldChg>
      <pc:sldChg chg="add del">
        <pc:chgData name="ETIENNE Julie" userId="95bdd747-4ff1-49f4-8b3b-1284be39c373" providerId="ADAL" clId="{6AC7C239-0D25-4BBA-AC45-59E5ABC43BE0}" dt="2024-08-09T08:50:00.789" v="2552" actId="47"/>
        <pc:sldMkLst>
          <pc:docMk/>
          <pc:sldMk cId="1890816907" sldId="396"/>
        </pc:sldMkLst>
      </pc:sldChg>
      <pc:sldChg chg="add del">
        <pc:chgData name="ETIENNE Julie" userId="95bdd747-4ff1-49f4-8b3b-1284be39c373" providerId="ADAL" clId="{6AC7C239-0D25-4BBA-AC45-59E5ABC43BE0}" dt="2024-08-09T08:49:39.880" v="2551" actId="47"/>
        <pc:sldMkLst>
          <pc:docMk/>
          <pc:sldMk cId="1279045991" sldId="875"/>
        </pc:sldMkLst>
      </pc:sldChg>
      <pc:sldChg chg="modSp add del mod">
        <pc:chgData name="ETIENNE Julie" userId="95bdd747-4ff1-49f4-8b3b-1284be39c373" providerId="ADAL" clId="{6AC7C239-0D25-4BBA-AC45-59E5ABC43BE0}" dt="2024-08-08T12:39:31.549" v="1411" actId="47"/>
        <pc:sldMkLst>
          <pc:docMk/>
          <pc:sldMk cId="3400395172" sldId="876"/>
        </pc:sldMkLst>
        <pc:spChg chg="mod">
          <ac:chgData name="ETIENNE Julie" userId="95bdd747-4ff1-49f4-8b3b-1284be39c373" providerId="ADAL" clId="{6AC7C239-0D25-4BBA-AC45-59E5ABC43BE0}" dt="2024-08-08T12:31:49.423" v="1380" actId="21"/>
          <ac:spMkLst>
            <pc:docMk/>
            <pc:sldMk cId="3400395172" sldId="876"/>
            <ac:spMk id="7" creationId="{EFCAB822-FC92-FED0-ABC3-716887EEF7ED}"/>
          </ac:spMkLst>
        </pc:spChg>
      </pc:sldChg>
      <pc:sldChg chg="modSp add del mod">
        <pc:chgData name="ETIENNE Julie" userId="95bdd747-4ff1-49f4-8b3b-1284be39c373" providerId="ADAL" clId="{6AC7C239-0D25-4BBA-AC45-59E5ABC43BE0}" dt="2024-08-09T08:50:02.186" v="2553" actId="47"/>
        <pc:sldMkLst>
          <pc:docMk/>
          <pc:sldMk cId="4030057739" sldId="2147469211"/>
        </pc:sldMkLst>
        <pc:picChg chg="mod">
          <ac:chgData name="ETIENNE Julie" userId="95bdd747-4ff1-49f4-8b3b-1284be39c373" providerId="ADAL" clId="{6AC7C239-0D25-4BBA-AC45-59E5ABC43BE0}" dt="2024-08-08T13:24:52.689" v="2089" actId="14100"/>
          <ac:picMkLst>
            <pc:docMk/>
            <pc:sldMk cId="4030057739" sldId="2147469211"/>
            <ac:picMk id="6" creationId="{3AE533EE-3179-80BB-3849-4CA8C976F966}"/>
          </ac:picMkLst>
        </pc:picChg>
      </pc:sldChg>
      <pc:sldChg chg="modSp add del mod ord">
        <pc:chgData name="ETIENNE Julie" userId="95bdd747-4ff1-49f4-8b3b-1284be39c373" providerId="ADAL" clId="{6AC7C239-0D25-4BBA-AC45-59E5ABC43BE0}" dt="2024-08-08T12:29:37.319" v="1378" actId="47"/>
        <pc:sldMkLst>
          <pc:docMk/>
          <pc:sldMk cId="1288823714" sldId="2147469212"/>
        </pc:sldMkLst>
        <pc:spChg chg="mod">
          <ac:chgData name="ETIENNE Julie" userId="95bdd747-4ff1-49f4-8b3b-1284be39c373" providerId="ADAL" clId="{6AC7C239-0D25-4BBA-AC45-59E5ABC43BE0}" dt="2024-08-08T12:15:31.034" v="1316" actId="404"/>
          <ac:spMkLst>
            <pc:docMk/>
            <pc:sldMk cId="1288823714" sldId="2147469212"/>
            <ac:spMk id="23" creationId="{514C9D50-3306-84BC-7952-B94D9CD876F0}"/>
          </ac:spMkLst>
        </pc:spChg>
        <pc:spChg chg="mod">
          <ac:chgData name="ETIENNE Julie" userId="95bdd747-4ff1-49f4-8b3b-1284be39c373" providerId="ADAL" clId="{6AC7C239-0D25-4BBA-AC45-59E5ABC43BE0}" dt="2024-08-08T12:15:27.668" v="1315" actId="404"/>
          <ac:spMkLst>
            <pc:docMk/>
            <pc:sldMk cId="1288823714" sldId="2147469212"/>
            <ac:spMk id="24" creationId="{6660098B-C267-EE04-E60B-A81E4E20F390}"/>
          </ac:spMkLst>
        </pc:spChg>
        <pc:spChg chg="mod">
          <ac:chgData name="ETIENNE Julie" userId="95bdd747-4ff1-49f4-8b3b-1284be39c373" providerId="ADAL" clId="{6AC7C239-0D25-4BBA-AC45-59E5ABC43BE0}" dt="2024-08-08T12:15:34.145" v="1317" actId="404"/>
          <ac:spMkLst>
            <pc:docMk/>
            <pc:sldMk cId="1288823714" sldId="2147469212"/>
            <ac:spMk id="27" creationId="{C4C591DA-1485-0213-3FE4-78ADD8E845CC}"/>
          </ac:spMkLst>
        </pc:spChg>
      </pc:sldChg>
      <pc:sldChg chg="addSp delSp modSp add mod modClrScheme modAnim chgLayout">
        <pc:chgData name="ETIENNE Julie" userId="95bdd747-4ff1-49f4-8b3b-1284be39c373" providerId="ADAL" clId="{6AC7C239-0D25-4BBA-AC45-59E5ABC43BE0}" dt="2024-08-09T09:49:04.177" v="4060" actId="478"/>
        <pc:sldMkLst>
          <pc:docMk/>
          <pc:sldMk cId="868420953" sldId="2147469213"/>
        </pc:sldMkLst>
        <pc:spChg chg="mod">
          <ac:chgData name="ETIENNE Julie" userId="95bdd747-4ff1-49f4-8b3b-1284be39c373" providerId="ADAL" clId="{6AC7C239-0D25-4BBA-AC45-59E5ABC43BE0}" dt="2024-08-08T13:29:32.704" v="2201" actId="1036"/>
          <ac:spMkLst>
            <pc:docMk/>
            <pc:sldMk cId="868420953" sldId="2147469213"/>
            <ac:spMk id="2" creationId="{00000000-0000-0000-0000-000000000000}"/>
          </ac:spMkLst>
        </pc:spChg>
        <pc:spChg chg="mod">
          <ac:chgData name="ETIENNE Julie" userId="95bdd747-4ff1-49f4-8b3b-1284be39c373" providerId="ADAL" clId="{6AC7C239-0D25-4BBA-AC45-59E5ABC43BE0}" dt="2024-08-08T13:29:32.704" v="2201" actId="1036"/>
          <ac:spMkLst>
            <pc:docMk/>
            <pc:sldMk cId="868420953" sldId="2147469213"/>
            <ac:spMk id="3" creationId="{00000000-0000-0000-0000-000000000000}"/>
          </ac:spMkLst>
        </pc:spChg>
        <pc:spChg chg="mod">
          <ac:chgData name="ETIENNE Julie" userId="95bdd747-4ff1-49f4-8b3b-1284be39c373" providerId="ADAL" clId="{6AC7C239-0D25-4BBA-AC45-59E5ABC43BE0}" dt="2024-08-08T13:29:32.704" v="2201" actId="1036"/>
          <ac:spMkLst>
            <pc:docMk/>
            <pc:sldMk cId="868420953" sldId="2147469213"/>
            <ac:spMk id="4" creationId="{00000000-0000-0000-0000-000000000000}"/>
          </ac:spMkLst>
        </pc:spChg>
        <pc:spChg chg="add del mod ord">
          <ac:chgData name="ETIENNE Julie" userId="95bdd747-4ff1-49f4-8b3b-1284be39c373" providerId="ADAL" clId="{6AC7C239-0D25-4BBA-AC45-59E5ABC43BE0}" dt="2024-08-09T09:49:01.656" v="4059" actId="478"/>
          <ac:spMkLst>
            <pc:docMk/>
            <pc:sldMk cId="868420953" sldId="2147469213"/>
            <ac:spMk id="5" creationId="{920D1CF0-C4A9-FB11-7EDF-BB7CD7717590}"/>
          </ac:spMkLst>
        </pc:spChg>
        <pc:spChg chg="add del mod ord">
          <ac:chgData name="ETIENNE Julie" userId="95bdd747-4ff1-49f4-8b3b-1284be39c373" providerId="ADAL" clId="{6AC7C239-0D25-4BBA-AC45-59E5ABC43BE0}" dt="2024-08-09T09:49:04.177" v="4060" actId="478"/>
          <ac:spMkLst>
            <pc:docMk/>
            <pc:sldMk cId="868420953" sldId="2147469213"/>
            <ac:spMk id="6" creationId="{10A3F73B-6A10-CAD3-59BC-98857C231182}"/>
          </ac:spMkLst>
        </pc:spChg>
        <pc:spChg chg="add del mod">
          <ac:chgData name="ETIENNE Julie" userId="95bdd747-4ff1-49f4-8b3b-1284be39c373" providerId="ADAL" clId="{6AC7C239-0D25-4BBA-AC45-59E5ABC43BE0}" dt="2024-08-08T12:27:33.797" v="1357" actId="478"/>
          <ac:spMkLst>
            <pc:docMk/>
            <pc:sldMk cId="868420953" sldId="2147469213"/>
            <ac:spMk id="6" creationId="{842B1D27-3173-A814-25A8-A7D861B6B9FD}"/>
          </ac:spMkLst>
        </pc:spChg>
        <pc:spChg chg="mod">
          <ac:chgData name="ETIENNE Julie" userId="95bdd747-4ff1-49f4-8b3b-1284be39c373" providerId="ADAL" clId="{6AC7C239-0D25-4BBA-AC45-59E5ABC43BE0}" dt="2024-08-08T11:51:30.787" v="1284" actId="948"/>
          <ac:spMkLst>
            <pc:docMk/>
            <pc:sldMk cId="868420953" sldId="2147469213"/>
            <ac:spMk id="11" creationId="{00000000-0000-0000-0000-000000000000}"/>
          </ac:spMkLst>
        </pc:spChg>
        <pc:spChg chg="mod">
          <ac:chgData name="ETIENNE Julie" userId="95bdd747-4ff1-49f4-8b3b-1284be39c373" providerId="ADAL" clId="{6AC7C239-0D25-4BBA-AC45-59E5ABC43BE0}" dt="2024-08-08T13:29:32.704" v="2201" actId="1036"/>
          <ac:spMkLst>
            <pc:docMk/>
            <pc:sldMk cId="868420953" sldId="2147469213"/>
            <ac:spMk id="12" creationId="{00000000-0000-0000-0000-000000000000}"/>
          </ac:spMkLst>
        </pc:spChg>
        <pc:spChg chg="mod">
          <ac:chgData name="ETIENNE Julie" userId="95bdd747-4ff1-49f4-8b3b-1284be39c373" providerId="ADAL" clId="{6AC7C239-0D25-4BBA-AC45-59E5ABC43BE0}" dt="2024-08-08T12:27:57.461" v="1365" actId="108"/>
          <ac:spMkLst>
            <pc:docMk/>
            <pc:sldMk cId="868420953" sldId="2147469213"/>
            <ac:spMk id="13" creationId="{C92FB1E5-7C97-9753-8892-D7DD078CA06E}"/>
          </ac:spMkLst>
        </pc:spChg>
        <pc:spChg chg="mod">
          <ac:chgData name="ETIENNE Julie" userId="95bdd747-4ff1-49f4-8b3b-1284be39c373" providerId="ADAL" clId="{6AC7C239-0D25-4BBA-AC45-59E5ABC43BE0}" dt="2024-08-08T12:28:17.396" v="1373" actId="20577"/>
          <ac:spMkLst>
            <pc:docMk/>
            <pc:sldMk cId="868420953" sldId="2147469213"/>
            <ac:spMk id="14" creationId="{739F453A-C38C-06A4-CA6A-1F2210D1C5D8}"/>
          </ac:spMkLst>
        </pc:spChg>
        <pc:spChg chg="add mod">
          <ac:chgData name="ETIENNE Julie" userId="95bdd747-4ff1-49f4-8b3b-1284be39c373" providerId="ADAL" clId="{6AC7C239-0D25-4BBA-AC45-59E5ABC43BE0}" dt="2024-08-08T13:29:32.704" v="2201" actId="1036"/>
          <ac:spMkLst>
            <pc:docMk/>
            <pc:sldMk cId="868420953" sldId="2147469213"/>
            <ac:spMk id="15" creationId="{85029F3B-DEC1-7061-32CE-705C252B070B}"/>
          </ac:spMkLst>
        </pc:spChg>
        <pc:spChg chg="add mod">
          <ac:chgData name="ETIENNE Julie" userId="95bdd747-4ff1-49f4-8b3b-1284be39c373" providerId="ADAL" clId="{6AC7C239-0D25-4BBA-AC45-59E5ABC43BE0}" dt="2024-08-08T13:29:32.704" v="2201" actId="1036"/>
          <ac:spMkLst>
            <pc:docMk/>
            <pc:sldMk cId="868420953" sldId="2147469213"/>
            <ac:spMk id="16" creationId="{26C247E1-A449-A068-1587-F66585D7042B}"/>
          </ac:spMkLst>
        </pc:spChg>
        <pc:spChg chg="add mod">
          <ac:chgData name="ETIENNE Julie" userId="95bdd747-4ff1-49f4-8b3b-1284be39c373" providerId="ADAL" clId="{6AC7C239-0D25-4BBA-AC45-59E5ABC43BE0}" dt="2024-08-08T13:29:32.704" v="2201" actId="1036"/>
          <ac:spMkLst>
            <pc:docMk/>
            <pc:sldMk cId="868420953" sldId="2147469213"/>
            <ac:spMk id="17" creationId="{47817DA0-875C-7C80-33EC-43B5E6C38326}"/>
          </ac:spMkLst>
        </pc:spChg>
        <pc:spChg chg="add del mod">
          <ac:chgData name="ETIENNE Julie" userId="95bdd747-4ff1-49f4-8b3b-1284be39c373" providerId="ADAL" clId="{6AC7C239-0D25-4BBA-AC45-59E5ABC43BE0}" dt="2024-08-08T12:53:23.192" v="1635" actId="478"/>
          <ac:spMkLst>
            <pc:docMk/>
            <pc:sldMk cId="868420953" sldId="2147469213"/>
            <ac:spMk id="18" creationId="{46F0C7AC-FC57-7DBF-2CFE-A4E9123FACE9}"/>
          </ac:spMkLst>
        </pc:spChg>
        <pc:spChg chg="add mod">
          <ac:chgData name="ETIENNE Julie" userId="95bdd747-4ff1-49f4-8b3b-1284be39c373" providerId="ADAL" clId="{6AC7C239-0D25-4BBA-AC45-59E5ABC43BE0}" dt="2024-08-09T09:45:45.278" v="4052" actId="1035"/>
          <ac:spMkLst>
            <pc:docMk/>
            <pc:sldMk cId="868420953" sldId="2147469213"/>
            <ac:spMk id="19" creationId="{52B05F23-FEB6-AC31-E2E6-149555FFFD48}"/>
          </ac:spMkLst>
        </pc:spChg>
        <pc:spChg chg="mod">
          <ac:chgData name="ETIENNE Julie" userId="95bdd747-4ff1-49f4-8b3b-1284be39c373" providerId="ADAL" clId="{6AC7C239-0D25-4BBA-AC45-59E5ABC43BE0}" dt="2024-08-08T13:29:32.704" v="2201" actId="1036"/>
          <ac:spMkLst>
            <pc:docMk/>
            <pc:sldMk cId="868420953" sldId="2147469213"/>
            <ac:spMk id="23" creationId="{514C9D50-3306-84BC-7952-B94D9CD876F0}"/>
          </ac:spMkLst>
        </pc:spChg>
        <pc:spChg chg="del">
          <ac:chgData name="ETIENNE Julie" userId="95bdd747-4ff1-49f4-8b3b-1284be39c373" providerId="ADAL" clId="{6AC7C239-0D25-4BBA-AC45-59E5ABC43BE0}" dt="2024-08-08T11:46:30.753" v="1272" actId="478"/>
          <ac:spMkLst>
            <pc:docMk/>
            <pc:sldMk cId="868420953" sldId="2147469213"/>
            <ac:spMk id="32" creationId="{EF390A50-F9F0-E26D-0F99-DD23E079BC95}"/>
          </ac:spMkLst>
        </pc:spChg>
        <pc:spChg chg="del">
          <ac:chgData name="ETIENNE Julie" userId="95bdd747-4ff1-49f4-8b3b-1284be39c373" providerId="ADAL" clId="{6AC7C239-0D25-4BBA-AC45-59E5ABC43BE0}" dt="2024-08-08T11:46:30.753" v="1272" actId="478"/>
          <ac:spMkLst>
            <pc:docMk/>
            <pc:sldMk cId="868420953" sldId="2147469213"/>
            <ac:spMk id="33" creationId="{2927EDE1-D912-13E4-0CAB-698E0BD37D95}"/>
          </ac:spMkLst>
        </pc:spChg>
        <pc:grpChg chg="add mod">
          <ac:chgData name="ETIENNE Julie" userId="95bdd747-4ff1-49f4-8b3b-1284be39c373" providerId="ADAL" clId="{6AC7C239-0D25-4BBA-AC45-59E5ABC43BE0}" dt="2024-08-08T13:29:32.704" v="2201" actId="1036"/>
          <ac:grpSpMkLst>
            <pc:docMk/>
            <pc:sldMk cId="868420953" sldId="2147469213"/>
            <ac:grpSpMk id="8" creationId="{53A2FD6A-38C6-BB14-E115-145FB0DB5789}"/>
          </ac:grpSpMkLst>
        </pc:grpChg>
        <pc:grpChg chg="mod">
          <ac:chgData name="ETIENNE Julie" userId="95bdd747-4ff1-49f4-8b3b-1284be39c373" providerId="ADAL" clId="{6AC7C239-0D25-4BBA-AC45-59E5ABC43BE0}" dt="2024-08-08T13:29:32.704" v="2201" actId="1036"/>
          <ac:grpSpMkLst>
            <pc:docMk/>
            <pc:sldMk cId="868420953" sldId="2147469213"/>
            <ac:grpSpMk id="9" creationId="{00000000-0000-0000-0000-000000000000}"/>
          </ac:grpSpMkLst>
        </pc:grpChg>
        <pc:picChg chg="add del mod">
          <ac:chgData name="ETIENNE Julie" userId="95bdd747-4ff1-49f4-8b3b-1284be39c373" providerId="ADAL" clId="{6AC7C239-0D25-4BBA-AC45-59E5ABC43BE0}" dt="2024-08-08T12:27:33.797" v="1357" actId="478"/>
          <ac:picMkLst>
            <pc:docMk/>
            <pc:sldMk cId="868420953" sldId="2147469213"/>
            <ac:picMk id="7" creationId="{5033FCAE-FDC6-E1C6-C4A9-71013B4ED778}"/>
          </ac:picMkLst>
        </pc:picChg>
        <pc:picChg chg="add mod">
          <ac:chgData name="ETIENNE Julie" userId="95bdd747-4ff1-49f4-8b3b-1284be39c373" providerId="ADAL" clId="{6AC7C239-0D25-4BBA-AC45-59E5ABC43BE0}" dt="2024-08-09T09:45:45.278" v="4052" actId="1035"/>
          <ac:picMkLst>
            <pc:docMk/>
            <pc:sldMk cId="868420953" sldId="2147469213"/>
            <ac:picMk id="20" creationId="{92B647D4-113B-BF2F-702F-AF30E3D12A17}"/>
          </ac:picMkLst>
        </pc:picChg>
        <pc:picChg chg="del mod">
          <ac:chgData name="ETIENNE Julie" userId="95bdd747-4ff1-49f4-8b3b-1284be39c373" providerId="ADAL" clId="{6AC7C239-0D25-4BBA-AC45-59E5ABC43BE0}" dt="2024-08-08T11:51:49.947" v="1286" actId="478"/>
          <ac:picMkLst>
            <pc:docMk/>
            <pc:sldMk cId="868420953" sldId="2147469213"/>
            <ac:picMk id="31" creationId="{CA8A93F1-479E-9E6C-2B28-59073645250A}"/>
          </ac:picMkLst>
        </pc:picChg>
        <pc:picChg chg="del">
          <ac:chgData name="ETIENNE Julie" userId="95bdd747-4ff1-49f4-8b3b-1284be39c373" providerId="ADAL" clId="{6AC7C239-0D25-4BBA-AC45-59E5ABC43BE0}" dt="2024-08-08T11:46:30.753" v="1272" actId="478"/>
          <ac:picMkLst>
            <pc:docMk/>
            <pc:sldMk cId="868420953" sldId="2147469213"/>
            <ac:picMk id="35" creationId="{380C10AF-286F-08DF-6201-47C24329AF61}"/>
          </ac:picMkLst>
        </pc:picChg>
        <pc:picChg chg="del">
          <ac:chgData name="ETIENNE Julie" userId="95bdd747-4ff1-49f4-8b3b-1284be39c373" providerId="ADAL" clId="{6AC7C239-0D25-4BBA-AC45-59E5ABC43BE0}" dt="2024-08-08T11:46:30.753" v="1272" actId="478"/>
          <ac:picMkLst>
            <pc:docMk/>
            <pc:sldMk cId="868420953" sldId="2147469213"/>
            <ac:picMk id="37" creationId="{5155A722-24AD-9702-8849-88DBBF0E5234}"/>
          </ac:picMkLst>
        </pc:picChg>
      </pc:sldChg>
      <pc:sldChg chg="delSp modSp add del mod">
        <pc:chgData name="ETIENNE Julie" userId="95bdd747-4ff1-49f4-8b3b-1284be39c373" providerId="ADAL" clId="{6AC7C239-0D25-4BBA-AC45-59E5ABC43BE0}" dt="2024-08-08T12:29:44.214" v="1379" actId="47"/>
        <pc:sldMkLst>
          <pc:docMk/>
          <pc:sldMk cId="1654244650" sldId="2147469214"/>
        </pc:sldMkLst>
        <pc:spChg chg="del">
          <ac:chgData name="ETIENNE Julie" userId="95bdd747-4ff1-49f4-8b3b-1284be39c373" providerId="ADAL" clId="{6AC7C239-0D25-4BBA-AC45-59E5ABC43BE0}" dt="2024-08-08T11:52:52.969" v="1314" actId="478"/>
          <ac:spMkLst>
            <pc:docMk/>
            <pc:sldMk cId="1654244650" sldId="2147469214"/>
            <ac:spMk id="6" creationId="{842B1D27-3173-A814-25A8-A7D861B6B9FD}"/>
          </ac:spMkLst>
        </pc:spChg>
        <pc:spChg chg="mod">
          <ac:chgData name="ETIENNE Julie" userId="95bdd747-4ff1-49f4-8b3b-1284be39c373" providerId="ADAL" clId="{6AC7C239-0D25-4BBA-AC45-59E5ABC43BE0}" dt="2024-08-08T12:17:59.610" v="1353" actId="1038"/>
          <ac:spMkLst>
            <pc:docMk/>
            <pc:sldMk cId="1654244650" sldId="2147469214"/>
            <ac:spMk id="23" creationId="{514C9D50-3306-84BC-7952-B94D9CD876F0}"/>
          </ac:spMkLst>
        </pc:spChg>
        <pc:picChg chg="del">
          <ac:chgData name="ETIENNE Julie" userId="95bdd747-4ff1-49f4-8b3b-1284be39c373" providerId="ADAL" clId="{6AC7C239-0D25-4BBA-AC45-59E5ABC43BE0}" dt="2024-08-08T11:52:52.969" v="1314" actId="478"/>
          <ac:picMkLst>
            <pc:docMk/>
            <pc:sldMk cId="1654244650" sldId="2147469214"/>
            <ac:picMk id="7" creationId="{5033FCAE-FDC6-E1C6-C4A9-71013B4ED778}"/>
          </ac:picMkLst>
        </pc:picChg>
      </pc:sldChg>
      <pc:sldChg chg="addSp delSp modSp add mod ord modClrScheme modAnim chgLayout">
        <pc:chgData name="ETIENNE Julie" userId="95bdd747-4ff1-49f4-8b3b-1284be39c373" providerId="ADAL" clId="{6AC7C239-0D25-4BBA-AC45-59E5ABC43BE0}" dt="2024-08-09T09:48:39.399" v="4057" actId="478"/>
        <pc:sldMkLst>
          <pc:docMk/>
          <pc:sldMk cId="1854877313" sldId="2147469215"/>
        </pc:sldMkLst>
        <pc:spChg chg="add del mod">
          <ac:chgData name="ETIENNE Julie" userId="95bdd747-4ff1-49f4-8b3b-1284be39c373" providerId="ADAL" clId="{6AC7C239-0D25-4BBA-AC45-59E5ABC43BE0}" dt="2024-08-09T09:42:37.262" v="3963" actId="478"/>
          <ac:spMkLst>
            <pc:docMk/>
            <pc:sldMk cId="1854877313" sldId="2147469215"/>
            <ac:spMk id="5" creationId="{A2015F10-B417-2DF6-2C10-63421660EB7A}"/>
          </ac:spMkLst>
        </pc:spChg>
        <pc:spChg chg="mod">
          <ac:chgData name="ETIENNE Julie" userId="95bdd747-4ff1-49f4-8b3b-1284be39c373" providerId="ADAL" clId="{6AC7C239-0D25-4BBA-AC45-59E5ABC43BE0}" dt="2024-08-08T12:39:21.167" v="1410" actId="20577"/>
          <ac:spMkLst>
            <pc:docMk/>
            <pc:sldMk cId="1854877313" sldId="2147469215"/>
            <ac:spMk id="6" creationId="{842B1D27-3173-A814-25A8-A7D861B6B9FD}"/>
          </ac:spMkLst>
        </pc:spChg>
        <pc:spChg chg="add mod">
          <ac:chgData name="ETIENNE Julie" userId="95bdd747-4ff1-49f4-8b3b-1284be39c373" providerId="ADAL" clId="{6AC7C239-0D25-4BBA-AC45-59E5ABC43BE0}" dt="2024-08-09T09:42:57.046" v="3968" actId="1076"/>
          <ac:spMkLst>
            <pc:docMk/>
            <pc:sldMk cId="1854877313" sldId="2147469215"/>
            <ac:spMk id="8" creationId="{895BD739-625D-F30F-8524-253739691D27}"/>
          </ac:spMkLst>
        </pc:spChg>
        <pc:spChg chg="mod topLvl">
          <ac:chgData name="ETIENNE Julie" userId="95bdd747-4ff1-49f4-8b3b-1284be39c373" providerId="ADAL" clId="{6AC7C239-0D25-4BBA-AC45-59E5ABC43BE0}" dt="2024-08-09T09:42:29.954" v="3961" actId="165"/>
          <ac:spMkLst>
            <pc:docMk/>
            <pc:sldMk cId="1854877313" sldId="2147469215"/>
            <ac:spMk id="10" creationId="{00000000-0000-0000-0000-000000000000}"/>
          </ac:spMkLst>
        </pc:spChg>
        <pc:spChg chg="mod topLvl">
          <ac:chgData name="ETIENNE Julie" userId="95bdd747-4ff1-49f4-8b3b-1284be39c373" providerId="ADAL" clId="{6AC7C239-0D25-4BBA-AC45-59E5ABC43BE0}" dt="2024-08-09T09:42:49.872" v="3967" actId="20577"/>
          <ac:spMkLst>
            <pc:docMk/>
            <pc:sldMk cId="1854877313" sldId="2147469215"/>
            <ac:spMk id="11" creationId="{00000000-0000-0000-0000-000000000000}"/>
          </ac:spMkLst>
        </pc:spChg>
        <pc:spChg chg="add del mod ord">
          <ac:chgData name="ETIENNE Julie" userId="95bdd747-4ff1-49f4-8b3b-1284be39c373" providerId="ADAL" clId="{6AC7C239-0D25-4BBA-AC45-59E5ABC43BE0}" dt="2024-08-09T09:48:39.399" v="4057" actId="478"/>
          <ac:spMkLst>
            <pc:docMk/>
            <pc:sldMk cId="1854877313" sldId="2147469215"/>
            <ac:spMk id="13" creationId="{9EF4257F-CF90-F225-302E-9CB1A0955D9C}"/>
          </ac:spMkLst>
        </pc:spChg>
        <pc:grpChg chg="del">
          <ac:chgData name="ETIENNE Julie" userId="95bdd747-4ff1-49f4-8b3b-1284be39c373" providerId="ADAL" clId="{6AC7C239-0D25-4BBA-AC45-59E5ABC43BE0}" dt="2024-08-09T09:42:29.954" v="3961" actId="165"/>
          <ac:grpSpMkLst>
            <pc:docMk/>
            <pc:sldMk cId="1854877313" sldId="2147469215"/>
            <ac:grpSpMk id="9" creationId="{00000000-0000-0000-0000-000000000000}"/>
          </ac:grpSpMkLst>
        </pc:grpChg>
        <pc:picChg chg="mod">
          <ac:chgData name="ETIENNE Julie" userId="95bdd747-4ff1-49f4-8b3b-1284be39c373" providerId="ADAL" clId="{6AC7C239-0D25-4BBA-AC45-59E5ABC43BE0}" dt="2024-08-08T13:25:07.332" v="2090" actId="1076"/>
          <ac:picMkLst>
            <pc:docMk/>
            <pc:sldMk cId="1854877313" sldId="2147469215"/>
            <ac:picMk id="7" creationId="{5033FCAE-FDC6-E1C6-C4A9-71013B4ED778}"/>
          </ac:picMkLst>
        </pc:picChg>
      </pc:sldChg>
      <pc:sldChg chg="addSp delSp modSp add mod delAnim modAnim">
        <pc:chgData name="ETIENNE Julie" userId="95bdd747-4ff1-49f4-8b3b-1284be39c373" providerId="ADAL" clId="{6AC7C239-0D25-4BBA-AC45-59E5ABC43BE0}" dt="2024-08-09T09:40:45.662" v="3947"/>
        <pc:sldMkLst>
          <pc:docMk/>
          <pc:sldMk cId="3508604253" sldId="2147469216"/>
        </pc:sldMkLst>
        <pc:spChg chg="del mod">
          <ac:chgData name="ETIENNE Julie" userId="95bdd747-4ff1-49f4-8b3b-1284be39c373" providerId="ADAL" clId="{6AC7C239-0D25-4BBA-AC45-59E5ABC43BE0}" dt="2024-08-08T12:40:58.279" v="1417" actId="478"/>
          <ac:spMkLst>
            <pc:docMk/>
            <pc:sldMk cId="3508604253" sldId="2147469216"/>
            <ac:spMk id="3" creationId="{43D77B20-3A0F-E9E7-233E-55B3295CA90E}"/>
          </ac:spMkLst>
        </pc:spChg>
        <pc:spChg chg="del mod">
          <ac:chgData name="ETIENNE Julie" userId="95bdd747-4ff1-49f4-8b3b-1284be39c373" providerId="ADAL" clId="{6AC7C239-0D25-4BBA-AC45-59E5ABC43BE0}" dt="2024-08-08T12:40:58.279" v="1417" actId="478"/>
          <ac:spMkLst>
            <pc:docMk/>
            <pc:sldMk cId="3508604253" sldId="2147469216"/>
            <ac:spMk id="4" creationId="{D8435267-5CDC-3176-CE55-BBCAF7289405}"/>
          </ac:spMkLst>
        </pc:spChg>
        <pc:spChg chg="del mod">
          <ac:chgData name="ETIENNE Julie" userId="95bdd747-4ff1-49f4-8b3b-1284be39c373" providerId="ADAL" clId="{6AC7C239-0D25-4BBA-AC45-59E5ABC43BE0}" dt="2024-08-08T12:40:58.279" v="1417" actId="478"/>
          <ac:spMkLst>
            <pc:docMk/>
            <pc:sldMk cId="3508604253" sldId="2147469216"/>
            <ac:spMk id="5" creationId="{D5526FF4-32FB-59AA-5C33-F366A92B9333}"/>
          </ac:spMkLst>
        </pc:spChg>
        <pc:spChg chg="add del mod">
          <ac:chgData name="ETIENNE Julie" userId="95bdd747-4ff1-49f4-8b3b-1284be39c373" providerId="ADAL" clId="{6AC7C239-0D25-4BBA-AC45-59E5ABC43BE0}" dt="2024-08-08T12:40:47.345" v="1415" actId="478"/>
          <ac:spMkLst>
            <pc:docMk/>
            <pc:sldMk cId="3508604253" sldId="2147469216"/>
            <ac:spMk id="6" creationId="{98ECF698-B6F5-92DF-A407-AC811A6AE068}"/>
          </ac:spMkLst>
        </pc:spChg>
        <pc:spChg chg="del">
          <ac:chgData name="ETIENNE Julie" userId="95bdd747-4ff1-49f4-8b3b-1284be39c373" providerId="ADAL" clId="{6AC7C239-0D25-4BBA-AC45-59E5ABC43BE0}" dt="2024-08-08T12:40:39.077" v="1414" actId="478"/>
          <ac:spMkLst>
            <pc:docMk/>
            <pc:sldMk cId="3508604253" sldId="2147469216"/>
            <ac:spMk id="12" creationId="{15537B4D-957D-D438-7987-28855749B1CB}"/>
          </ac:spMkLst>
        </pc:spChg>
        <pc:spChg chg="mod">
          <ac:chgData name="ETIENNE Julie" userId="95bdd747-4ff1-49f4-8b3b-1284be39c373" providerId="ADAL" clId="{6AC7C239-0D25-4BBA-AC45-59E5ABC43BE0}" dt="2024-08-08T12:47:37.824" v="1528" actId="207"/>
          <ac:spMkLst>
            <pc:docMk/>
            <pc:sldMk cId="3508604253" sldId="2147469216"/>
            <ac:spMk id="15" creationId="{D873CC89-A6AE-6383-9D57-9374F91F26E4}"/>
          </ac:spMkLst>
        </pc:spChg>
        <pc:grpChg chg="del mod">
          <ac:chgData name="ETIENNE Julie" userId="95bdd747-4ff1-49f4-8b3b-1284be39c373" providerId="ADAL" clId="{6AC7C239-0D25-4BBA-AC45-59E5ABC43BE0}" dt="2024-08-08T12:40:58.279" v="1417" actId="478"/>
          <ac:grpSpMkLst>
            <pc:docMk/>
            <pc:sldMk cId="3508604253" sldId="2147469216"/>
            <ac:grpSpMk id="21" creationId="{BA62D006-F19C-C870-4C54-3B81ED3B6830}"/>
          </ac:grpSpMkLst>
        </pc:grpChg>
        <pc:grpChg chg="del">
          <ac:chgData name="ETIENNE Julie" userId="95bdd747-4ff1-49f4-8b3b-1284be39c373" providerId="ADAL" clId="{6AC7C239-0D25-4BBA-AC45-59E5ABC43BE0}" dt="2024-08-08T12:41:20.829" v="1419" actId="478"/>
          <ac:grpSpMkLst>
            <pc:docMk/>
            <pc:sldMk cId="3508604253" sldId="2147469216"/>
            <ac:grpSpMk id="31" creationId="{422A2D0C-B6F0-CE7C-ECFD-8FF58E359800}"/>
          </ac:grpSpMkLst>
        </pc:grpChg>
        <pc:grpChg chg="del">
          <ac:chgData name="ETIENNE Julie" userId="95bdd747-4ff1-49f4-8b3b-1284be39c373" providerId="ADAL" clId="{6AC7C239-0D25-4BBA-AC45-59E5ABC43BE0}" dt="2024-08-08T12:41:23.430" v="1420" actId="478"/>
          <ac:grpSpMkLst>
            <pc:docMk/>
            <pc:sldMk cId="3508604253" sldId="2147469216"/>
            <ac:grpSpMk id="38" creationId="{A66E304F-6CF8-787B-4D58-8518E2E0A0DD}"/>
          </ac:grpSpMkLst>
        </pc:grpChg>
        <pc:grpChg chg="del">
          <ac:chgData name="ETIENNE Julie" userId="95bdd747-4ff1-49f4-8b3b-1284be39c373" providerId="ADAL" clId="{6AC7C239-0D25-4BBA-AC45-59E5ABC43BE0}" dt="2024-08-08T12:41:26.006" v="1421" actId="478"/>
          <ac:grpSpMkLst>
            <pc:docMk/>
            <pc:sldMk cId="3508604253" sldId="2147469216"/>
            <ac:grpSpMk id="60" creationId="{86319F01-34DD-94A5-53F1-5264DE28509C}"/>
          </ac:grpSpMkLst>
        </pc:grpChg>
        <pc:picChg chg="del mod">
          <ac:chgData name="ETIENNE Julie" userId="95bdd747-4ff1-49f4-8b3b-1284be39c373" providerId="ADAL" clId="{6AC7C239-0D25-4BBA-AC45-59E5ABC43BE0}" dt="2024-08-08T12:40:39.077" v="1414" actId="478"/>
          <ac:picMkLst>
            <pc:docMk/>
            <pc:sldMk cId="3508604253" sldId="2147469216"/>
            <ac:picMk id="9" creationId="{C02B016F-5201-2985-AC20-D0F7C6183C9A}"/>
          </ac:picMkLst>
        </pc:picChg>
        <pc:picChg chg="del">
          <ac:chgData name="ETIENNE Julie" userId="95bdd747-4ff1-49f4-8b3b-1284be39c373" providerId="ADAL" clId="{6AC7C239-0D25-4BBA-AC45-59E5ABC43BE0}" dt="2024-08-08T12:41:17.563" v="1418" actId="478"/>
          <ac:picMkLst>
            <pc:docMk/>
            <pc:sldMk cId="3508604253" sldId="2147469216"/>
            <ac:picMk id="11" creationId="{EC701552-31A3-D6B1-E2B6-8DF0FB4DE668}"/>
          </ac:picMkLst>
        </pc:picChg>
        <pc:picChg chg="del mod">
          <ac:chgData name="ETIENNE Julie" userId="95bdd747-4ff1-49f4-8b3b-1284be39c373" providerId="ADAL" clId="{6AC7C239-0D25-4BBA-AC45-59E5ABC43BE0}" dt="2024-08-08T12:40:58.279" v="1417" actId="478"/>
          <ac:picMkLst>
            <pc:docMk/>
            <pc:sldMk cId="3508604253" sldId="2147469216"/>
            <ac:picMk id="26" creationId="{53FEDA42-570A-C707-214B-6502BBA1EDE0}"/>
          </ac:picMkLst>
        </pc:picChg>
        <pc:picChg chg="del mod">
          <ac:chgData name="ETIENNE Julie" userId="95bdd747-4ff1-49f4-8b3b-1284be39c373" providerId="ADAL" clId="{6AC7C239-0D25-4BBA-AC45-59E5ABC43BE0}" dt="2024-08-08T12:40:58.279" v="1417" actId="478"/>
          <ac:picMkLst>
            <pc:docMk/>
            <pc:sldMk cId="3508604253" sldId="2147469216"/>
            <ac:picMk id="28" creationId="{1B979671-CC96-10F2-E731-DB77B10CB283}"/>
          </ac:picMkLst>
        </pc:picChg>
      </pc:sldChg>
      <pc:sldChg chg="modSp add modAnim">
        <pc:chgData name="ETIENNE Julie" userId="95bdd747-4ff1-49f4-8b3b-1284be39c373" providerId="ADAL" clId="{6AC7C239-0D25-4BBA-AC45-59E5ABC43BE0}" dt="2024-08-09T09:43:34.564" v="3974"/>
        <pc:sldMkLst>
          <pc:docMk/>
          <pc:sldMk cId="3831979827" sldId="2147469217"/>
        </pc:sldMkLst>
        <pc:spChg chg="mod">
          <ac:chgData name="ETIENNE Julie" userId="95bdd747-4ff1-49f4-8b3b-1284be39c373" providerId="ADAL" clId="{6AC7C239-0D25-4BBA-AC45-59E5ABC43BE0}" dt="2024-08-08T12:48:25.404" v="1617" actId="207"/>
          <ac:spMkLst>
            <pc:docMk/>
            <pc:sldMk cId="3831979827" sldId="2147469217"/>
            <ac:spMk id="15" creationId="{D873CC89-A6AE-6383-9D57-9374F91F26E4}"/>
          </ac:spMkLst>
        </pc:spChg>
      </pc:sldChg>
      <pc:sldChg chg="addSp delSp modSp add mod modClrScheme modAnim chgLayout">
        <pc:chgData name="ETIENNE Julie" userId="95bdd747-4ff1-49f4-8b3b-1284be39c373" providerId="ADAL" clId="{6AC7C239-0D25-4BBA-AC45-59E5ABC43BE0}" dt="2024-08-09T09:49:26.747" v="4063" actId="478"/>
        <pc:sldMkLst>
          <pc:docMk/>
          <pc:sldMk cId="3740135137" sldId="2147469218"/>
        </pc:sldMkLst>
        <pc:spChg chg="del">
          <ac:chgData name="ETIENNE Julie" userId="95bdd747-4ff1-49f4-8b3b-1284be39c373" providerId="ADAL" clId="{6AC7C239-0D25-4BBA-AC45-59E5ABC43BE0}" dt="2024-08-08T12:52:09.433" v="1620" actId="478"/>
          <ac:spMkLst>
            <pc:docMk/>
            <pc:sldMk cId="3740135137" sldId="2147469218"/>
            <ac:spMk id="2" creationId="{00000000-0000-0000-0000-000000000000}"/>
          </ac:spMkLst>
        </pc:spChg>
        <pc:spChg chg="add mod">
          <ac:chgData name="ETIENNE Julie" userId="95bdd747-4ff1-49f4-8b3b-1284be39c373" providerId="ADAL" clId="{6AC7C239-0D25-4BBA-AC45-59E5ABC43BE0}" dt="2024-08-09T09:36:08.531" v="3898" actId="1035"/>
          <ac:spMkLst>
            <pc:docMk/>
            <pc:sldMk cId="3740135137" sldId="2147469218"/>
            <ac:spMk id="2" creationId="{2E7FB019-77B8-C77D-8B1C-20B4DB69A30A}"/>
          </ac:spMkLst>
        </pc:spChg>
        <pc:spChg chg="del">
          <ac:chgData name="ETIENNE Julie" userId="95bdd747-4ff1-49f4-8b3b-1284be39c373" providerId="ADAL" clId="{6AC7C239-0D25-4BBA-AC45-59E5ABC43BE0}" dt="2024-08-08T12:52:36.150" v="1625" actId="478"/>
          <ac:spMkLst>
            <pc:docMk/>
            <pc:sldMk cId="3740135137" sldId="2147469218"/>
            <ac:spMk id="3" creationId="{00000000-0000-0000-0000-000000000000}"/>
          </ac:spMkLst>
        </pc:spChg>
        <pc:spChg chg="del">
          <ac:chgData name="ETIENNE Julie" userId="95bdd747-4ff1-49f4-8b3b-1284be39c373" providerId="ADAL" clId="{6AC7C239-0D25-4BBA-AC45-59E5ABC43BE0}" dt="2024-08-08T12:52:19.938" v="1623" actId="478"/>
          <ac:spMkLst>
            <pc:docMk/>
            <pc:sldMk cId="3740135137" sldId="2147469218"/>
            <ac:spMk id="4" creationId="{00000000-0000-0000-0000-000000000000}"/>
          </ac:spMkLst>
        </pc:spChg>
        <pc:spChg chg="add mod">
          <ac:chgData name="ETIENNE Julie" userId="95bdd747-4ff1-49f4-8b3b-1284be39c373" providerId="ADAL" clId="{6AC7C239-0D25-4BBA-AC45-59E5ABC43BE0}" dt="2024-08-08T13:00:45.300" v="1761" actId="1076"/>
          <ac:spMkLst>
            <pc:docMk/>
            <pc:sldMk cId="3740135137" sldId="2147469218"/>
            <ac:spMk id="5" creationId="{078AB0D3-7DD6-894E-6165-83B251DF1C57}"/>
          </ac:spMkLst>
        </pc:spChg>
        <pc:spChg chg="add mod">
          <ac:chgData name="ETIENNE Julie" userId="95bdd747-4ff1-49f4-8b3b-1284be39c373" providerId="ADAL" clId="{6AC7C239-0D25-4BBA-AC45-59E5ABC43BE0}" dt="2024-08-09T09:44:16.452" v="4040" actId="1036"/>
          <ac:spMkLst>
            <pc:docMk/>
            <pc:sldMk cId="3740135137" sldId="2147469218"/>
            <ac:spMk id="6" creationId="{6B5CB64A-BCCB-55F7-F9CD-753EAA755B8C}"/>
          </ac:spMkLst>
        </pc:spChg>
        <pc:spChg chg="add del mod ord">
          <ac:chgData name="ETIENNE Julie" userId="95bdd747-4ff1-49f4-8b3b-1284be39c373" providerId="ADAL" clId="{6AC7C239-0D25-4BBA-AC45-59E5ABC43BE0}" dt="2024-08-09T09:49:24.733" v="4062" actId="478"/>
          <ac:spMkLst>
            <pc:docMk/>
            <pc:sldMk cId="3740135137" sldId="2147469218"/>
            <ac:spMk id="8" creationId="{74C1D9BA-3799-9A1E-73A6-5F5276DB43C3}"/>
          </ac:spMkLst>
        </pc:spChg>
        <pc:spChg chg="add del mod ord">
          <ac:chgData name="ETIENNE Julie" userId="95bdd747-4ff1-49f4-8b3b-1284be39c373" providerId="ADAL" clId="{6AC7C239-0D25-4BBA-AC45-59E5ABC43BE0}" dt="2024-08-09T09:49:26.747" v="4063" actId="478"/>
          <ac:spMkLst>
            <pc:docMk/>
            <pc:sldMk cId="3740135137" sldId="2147469218"/>
            <ac:spMk id="9" creationId="{456E186C-F598-AC94-EA2A-EFF062D62FF8}"/>
          </ac:spMkLst>
        </pc:spChg>
        <pc:spChg chg="del">
          <ac:chgData name="ETIENNE Julie" userId="95bdd747-4ff1-49f4-8b3b-1284be39c373" providerId="ADAL" clId="{6AC7C239-0D25-4BBA-AC45-59E5ABC43BE0}" dt="2024-08-08T12:52:11.814" v="1621" actId="478"/>
          <ac:spMkLst>
            <pc:docMk/>
            <pc:sldMk cId="3740135137" sldId="2147469218"/>
            <ac:spMk id="12" creationId="{00000000-0000-0000-0000-000000000000}"/>
          </ac:spMkLst>
        </pc:spChg>
        <pc:spChg chg="del">
          <ac:chgData name="ETIENNE Julie" userId="95bdd747-4ff1-49f4-8b3b-1284be39c373" providerId="ADAL" clId="{6AC7C239-0D25-4BBA-AC45-59E5ABC43BE0}" dt="2024-08-08T12:52:36.150" v="1625" actId="478"/>
          <ac:spMkLst>
            <pc:docMk/>
            <pc:sldMk cId="3740135137" sldId="2147469218"/>
            <ac:spMk id="15" creationId="{85029F3B-DEC1-7061-32CE-705C252B070B}"/>
          </ac:spMkLst>
        </pc:spChg>
        <pc:spChg chg="del">
          <ac:chgData name="ETIENNE Julie" userId="95bdd747-4ff1-49f4-8b3b-1284be39c373" providerId="ADAL" clId="{6AC7C239-0D25-4BBA-AC45-59E5ABC43BE0}" dt="2024-08-08T12:52:36.150" v="1625" actId="478"/>
          <ac:spMkLst>
            <pc:docMk/>
            <pc:sldMk cId="3740135137" sldId="2147469218"/>
            <ac:spMk id="16" creationId="{26C247E1-A449-A068-1587-F66585D7042B}"/>
          </ac:spMkLst>
        </pc:spChg>
        <pc:spChg chg="del">
          <ac:chgData name="ETIENNE Julie" userId="95bdd747-4ff1-49f4-8b3b-1284be39c373" providerId="ADAL" clId="{6AC7C239-0D25-4BBA-AC45-59E5ABC43BE0}" dt="2024-08-08T12:52:36.150" v="1625" actId="478"/>
          <ac:spMkLst>
            <pc:docMk/>
            <pc:sldMk cId="3740135137" sldId="2147469218"/>
            <ac:spMk id="17" creationId="{47817DA0-875C-7C80-33EC-43B5E6C38326}"/>
          </ac:spMkLst>
        </pc:spChg>
        <pc:spChg chg="mod">
          <ac:chgData name="ETIENNE Julie" userId="95bdd747-4ff1-49f4-8b3b-1284be39c373" providerId="ADAL" clId="{6AC7C239-0D25-4BBA-AC45-59E5ABC43BE0}" dt="2024-08-08T12:53:39.118" v="1638" actId="14100"/>
          <ac:spMkLst>
            <pc:docMk/>
            <pc:sldMk cId="3740135137" sldId="2147469218"/>
            <ac:spMk id="18" creationId="{46F0C7AC-FC57-7DBF-2CFE-A4E9123FACE9}"/>
          </ac:spMkLst>
        </pc:spChg>
        <pc:spChg chg="add mod">
          <ac:chgData name="ETIENNE Julie" userId="95bdd747-4ff1-49f4-8b3b-1284be39c373" providerId="ADAL" clId="{6AC7C239-0D25-4BBA-AC45-59E5ABC43BE0}" dt="2024-08-09T09:43:57.588" v="3983" actId="20577"/>
          <ac:spMkLst>
            <pc:docMk/>
            <pc:sldMk cId="3740135137" sldId="2147469218"/>
            <ac:spMk id="20" creationId="{85ADD213-C9E5-7AD3-DCC5-BC548FDB8682}"/>
          </ac:spMkLst>
        </pc:spChg>
        <pc:spChg chg="del">
          <ac:chgData name="ETIENNE Julie" userId="95bdd747-4ff1-49f4-8b3b-1284be39c373" providerId="ADAL" clId="{6AC7C239-0D25-4BBA-AC45-59E5ABC43BE0}" dt="2024-08-08T12:52:39.690" v="1626" actId="478"/>
          <ac:spMkLst>
            <pc:docMk/>
            <pc:sldMk cId="3740135137" sldId="2147469218"/>
            <ac:spMk id="23" creationId="{514C9D50-3306-84BC-7952-B94D9CD876F0}"/>
          </ac:spMkLst>
        </pc:spChg>
        <pc:grpChg chg="del">
          <ac:chgData name="ETIENNE Julie" userId="95bdd747-4ff1-49f4-8b3b-1284be39c373" providerId="ADAL" clId="{6AC7C239-0D25-4BBA-AC45-59E5ABC43BE0}" dt="2024-08-08T12:52:36.150" v="1625" actId="478"/>
          <ac:grpSpMkLst>
            <pc:docMk/>
            <pc:sldMk cId="3740135137" sldId="2147469218"/>
            <ac:grpSpMk id="8" creationId="{53A2FD6A-38C6-BB14-E115-145FB0DB5789}"/>
          </ac:grpSpMkLst>
        </pc:grpChg>
        <pc:grpChg chg="del">
          <ac:chgData name="ETIENNE Julie" userId="95bdd747-4ff1-49f4-8b3b-1284be39c373" providerId="ADAL" clId="{6AC7C239-0D25-4BBA-AC45-59E5ABC43BE0}" dt="2024-08-08T12:52:39.690" v="1626" actId="478"/>
          <ac:grpSpMkLst>
            <pc:docMk/>
            <pc:sldMk cId="3740135137" sldId="2147469218"/>
            <ac:grpSpMk id="9" creationId="{00000000-0000-0000-0000-000000000000}"/>
          </ac:grpSpMkLst>
        </pc:grpChg>
        <pc:picChg chg="add mod">
          <ac:chgData name="ETIENNE Julie" userId="95bdd747-4ff1-49f4-8b3b-1284be39c373" providerId="ADAL" clId="{6AC7C239-0D25-4BBA-AC45-59E5ABC43BE0}" dt="2024-08-09T09:36:08.531" v="3898" actId="1035"/>
          <ac:picMkLst>
            <pc:docMk/>
            <pc:sldMk cId="3740135137" sldId="2147469218"/>
            <ac:picMk id="3" creationId="{C61E38D1-D8BC-24CB-3448-F045556C3DD3}"/>
          </ac:picMkLst>
        </pc:picChg>
        <pc:picChg chg="add del mod">
          <ac:chgData name="ETIENNE Julie" userId="95bdd747-4ff1-49f4-8b3b-1284be39c373" providerId="ADAL" clId="{6AC7C239-0D25-4BBA-AC45-59E5ABC43BE0}" dt="2024-08-09T09:34:53.813" v="3798" actId="478"/>
          <ac:picMkLst>
            <pc:docMk/>
            <pc:sldMk cId="3740135137" sldId="2147469218"/>
            <ac:picMk id="4" creationId="{28B96798-5653-4E1E-45B7-08C8606D16C2}"/>
          </ac:picMkLst>
        </pc:picChg>
        <pc:picChg chg="add mod">
          <ac:chgData name="ETIENNE Julie" userId="95bdd747-4ff1-49f4-8b3b-1284be39c373" providerId="ADAL" clId="{6AC7C239-0D25-4BBA-AC45-59E5ABC43BE0}" dt="2024-08-08T13:03:12.236" v="1764" actId="1076"/>
          <ac:picMkLst>
            <pc:docMk/>
            <pc:sldMk cId="3740135137" sldId="2147469218"/>
            <ac:picMk id="7" creationId="{52C8134D-9278-A1F6-6F32-CE384F989846}"/>
          </ac:picMkLst>
        </pc:picChg>
      </pc:sldChg>
      <pc:sldMasterChg chg="del delSldLayout">
        <pc:chgData name="ETIENNE Julie" userId="95bdd747-4ff1-49f4-8b3b-1284be39c373" providerId="ADAL" clId="{6AC7C239-0D25-4BBA-AC45-59E5ABC43BE0}" dt="2024-08-09T08:50:37.720" v="2563" actId="47"/>
        <pc:sldMasterMkLst>
          <pc:docMk/>
          <pc:sldMasterMk cId="1755306923" sldId="2147483648"/>
        </pc:sldMasterMkLst>
        <pc:sldLayoutChg chg="del">
          <pc:chgData name="ETIENNE Julie" userId="95bdd747-4ff1-49f4-8b3b-1284be39c373" providerId="ADAL" clId="{6AC7C239-0D25-4BBA-AC45-59E5ABC43BE0}" dt="2024-08-09T08:50:37.720" v="2563" actId="47"/>
          <pc:sldLayoutMkLst>
            <pc:docMk/>
            <pc:sldMasterMk cId="1755306923" sldId="2147483648"/>
            <pc:sldLayoutMk cId="4085615609" sldId="2147483649"/>
          </pc:sldLayoutMkLst>
        </pc:sldLayoutChg>
        <pc:sldLayoutChg chg="del">
          <pc:chgData name="ETIENNE Julie" userId="95bdd747-4ff1-49f4-8b3b-1284be39c373" providerId="ADAL" clId="{6AC7C239-0D25-4BBA-AC45-59E5ABC43BE0}" dt="2024-08-09T08:50:37.720" v="2563" actId="47"/>
          <pc:sldLayoutMkLst>
            <pc:docMk/>
            <pc:sldMasterMk cId="1755306923" sldId="2147483648"/>
            <pc:sldLayoutMk cId="3806934858" sldId="2147483650"/>
          </pc:sldLayoutMkLst>
        </pc:sldLayoutChg>
        <pc:sldLayoutChg chg="del">
          <pc:chgData name="ETIENNE Julie" userId="95bdd747-4ff1-49f4-8b3b-1284be39c373" providerId="ADAL" clId="{6AC7C239-0D25-4BBA-AC45-59E5ABC43BE0}" dt="2024-08-09T08:50:37.720" v="2563" actId="47"/>
          <pc:sldLayoutMkLst>
            <pc:docMk/>
            <pc:sldMasterMk cId="1755306923" sldId="2147483648"/>
            <pc:sldLayoutMk cId="3381417362" sldId="2147483651"/>
          </pc:sldLayoutMkLst>
        </pc:sldLayoutChg>
        <pc:sldLayoutChg chg="del">
          <pc:chgData name="ETIENNE Julie" userId="95bdd747-4ff1-49f4-8b3b-1284be39c373" providerId="ADAL" clId="{6AC7C239-0D25-4BBA-AC45-59E5ABC43BE0}" dt="2024-08-09T08:50:37.720" v="2563" actId="47"/>
          <pc:sldLayoutMkLst>
            <pc:docMk/>
            <pc:sldMasterMk cId="1755306923" sldId="2147483648"/>
            <pc:sldLayoutMk cId="4259732818" sldId="2147483652"/>
          </pc:sldLayoutMkLst>
        </pc:sldLayoutChg>
        <pc:sldLayoutChg chg="del">
          <pc:chgData name="ETIENNE Julie" userId="95bdd747-4ff1-49f4-8b3b-1284be39c373" providerId="ADAL" clId="{6AC7C239-0D25-4BBA-AC45-59E5ABC43BE0}" dt="2024-08-09T08:50:37.720" v="2563" actId="47"/>
          <pc:sldLayoutMkLst>
            <pc:docMk/>
            <pc:sldMasterMk cId="1755306923" sldId="2147483648"/>
            <pc:sldLayoutMk cId="311307354" sldId="2147483653"/>
          </pc:sldLayoutMkLst>
        </pc:sldLayoutChg>
        <pc:sldLayoutChg chg="del">
          <pc:chgData name="ETIENNE Julie" userId="95bdd747-4ff1-49f4-8b3b-1284be39c373" providerId="ADAL" clId="{6AC7C239-0D25-4BBA-AC45-59E5ABC43BE0}" dt="2024-08-09T08:50:37.720" v="2563" actId="47"/>
          <pc:sldLayoutMkLst>
            <pc:docMk/>
            <pc:sldMasterMk cId="1755306923" sldId="2147483648"/>
            <pc:sldLayoutMk cId="2620146479" sldId="2147483654"/>
          </pc:sldLayoutMkLst>
        </pc:sldLayoutChg>
        <pc:sldLayoutChg chg="del">
          <pc:chgData name="ETIENNE Julie" userId="95bdd747-4ff1-49f4-8b3b-1284be39c373" providerId="ADAL" clId="{6AC7C239-0D25-4BBA-AC45-59E5ABC43BE0}" dt="2024-08-09T08:50:37.720" v="2563" actId="47"/>
          <pc:sldLayoutMkLst>
            <pc:docMk/>
            <pc:sldMasterMk cId="1755306923" sldId="2147483648"/>
            <pc:sldLayoutMk cId="4232522208" sldId="2147483655"/>
          </pc:sldLayoutMkLst>
        </pc:sldLayoutChg>
        <pc:sldLayoutChg chg="del">
          <pc:chgData name="ETIENNE Julie" userId="95bdd747-4ff1-49f4-8b3b-1284be39c373" providerId="ADAL" clId="{6AC7C239-0D25-4BBA-AC45-59E5ABC43BE0}" dt="2024-08-09T08:50:37.720" v="2563" actId="47"/>
          <pc:sldLayoutMkLst>
            <pc:docMk/>
            <pc:sldMasterMk cId="1755306923" sldId="2147483648"/>
            <pc:sldLayoutMk cId="638162695" sldId="2147483656"/>
          </pc:sldLayoutMkLst>
        </pc:sldLayoutChg>
        <pc:sldLayoutChg chg="del">
          <pc:chgData name="ETIENNE Julie" userId="95bdd747-4ff1-49f4-8b3b-1284be39c373" providerId="ADAL" clId="{6AC7C239-0D25-4BBA-AC45-59E5ABC43BE0}" dt="2024-08-09T08:50:37.720" v="2563" actId="47"/>
          <pc:sldLayoutMkLst>
            <pc:docMk/>
            <pc:sldMasterMk cId="1755306923" sldId="2147483648"/>
            <pc:sldLayoutMk cId="549708647" sldId="2147483657"/>
          </pc:sldLayoutMkLst>
        </pc:sldLayoutChg>
        <pc:sldLayoutChg chg="del">
          <pc:chgData name="ETIENNE Julie" userId="95bdd747-4ff1-49f4-8b3b-1284be39c373" providerId="ADAL" clId="{6AC7C239-0D25-4BBA-AC45-59E5ABC43BE0}" dt="2024-08-09T08:50:37.720" v="2563" actId="47"/>
          <pc:sldLayoutMkLst>
            <pc:docMk/>
            <pc:sldMasterMk cId="1755306923" sldId="2147483648"/>
            <pc:sldLayoutMk cId="1534388508" sldId="2147483658"/>
          </pc:sldLayoutMkLst>
        </pc:sldLayoutChg>
        <pc:sldLayoutChg chg="del">
          <pc:chgData name="ETIENNE Julie" userId="95bdd747-4ff1-49f4-8b3b-1284be39c373" providerId="ADAL" clId="{6AC7C239-0D25-4BBA-AC45-59E5ABC43BE0}" dt="2024-08-09T08:50:37.720" v="2563" actId="47"/>
          <pc:sldLayoutMkLst>
            <pc:docMk/>
            <pc:sldMasterMk cId="1755306923" sldId="2147483648"/>
            <pc:sldLayoutMk cId="2419574011" sldId="2147483659"/>
          </pc:sldLayoutMkLst>
        </pc:sldLayoutChg>
      </pc:sldMasterChg>
      <pc:sldMasterChg chg="modSldLayout">
        <pc:chgData name="ETIENNE Julie" userId="95bdd747-4ff1-49f4-8b3b-1284be39c373" providerId="ADAL" clId="{6AC7C239-0D25-4BBA-AC45-59E5ABC43BE0}" dt="2024-08-09T09:35:33.836" v="3870" actId="1037"/>
        <pc:sldMasterMkLst>
          <pc:docMk/>
          <pc:sldMasterMk cId="1182601202" sldId="2147483660"/>
        </pc:sldMasterMkLst>
        <pc:sldLayoutChg chg="modSp mod">
          <pc:chgData name="ETIENNE Julie" userId="95bdd747-4ff1-49f4-8b3b-1284be39c373" providerId="ADAL" clId="{6AC7C239-0D25-4BBA-AC45-59E5ABC43BE0}" dt="2024-08-09T09:35:33.836" v="3870" actId="1037"/>
          <pc:sldLayoutMkLst>
            <pc:docMk/>
            <pc:sldMasterMk cId="1182601202" sldId="2147483660"/>
            <pc:sldLayoutMk cId="1337795750" sldId="2147483663"/>
          </pc:sldLayoutMkLst>
          <pc:spChg chg="mod">
            <ac:chgData name="ETIENNE Julie" userId="95bdd747-4ff1-49f4-8b3b-1284be39c373" providerId="ADAL" clId="{6AC7C239-0D25-4BBA-AC45-59E5ABC43BE0}" dt="2024-08-09T09:35:33.836" v="3870" actId="1037"/>
            <ac:spMkLst>
              <pc:docMk/>
              <pc:sldMasterMk cId="1182601202" sldId="2147483660"/>
              <pc:sldLayoutMk cId="1337795750" sldId="2147483663"/>
              <ac:spMk id="15" creationId="{4BFC70E4-5E8E-FEB9-99E5-AAAB8EB4F717}"/>
            </ac:spMkLst>
          </pc:spChg>
        </pc:sldLayoutChg>
      </pc:sldMasterChg>
      <pc:sldMasterChg chg="del delSldLayout">
        <pc:chgData name="ETIENNE Julie" userId="95bdd747-4ff1-49f4-8b3b-1284be39c373" providerId="ADAL" clId="{6AC7C239-0D25-4BBA-AC45-59E5ABC43BE0}" dt="2024-08-09T08:50:02.186" v="2553" actId="47"/>
        <pc:sldMasterMkLst>
          <pc:docMk/>
          <pc:sldMasterMk cId="2552117158" sldId="2147483679"/>
        </pc:sldMasterMkLst>
        <pc:sldLayoutChg chg="del">
          <pc:chgData name="ETIENNE Julie" userId="95bdd747-4ff1-49f4-8b3b-1284be39c373" providerId="ADAL" clId="{6AC7C239-0D25-4BBA-AC45-59E5ABC43BE0}" dt="2024-08-09T08:50:02.186" v="2553" actId="47"/>
          <pc:sldLayoutMkLst>
            <pc:docMk/>
            <pc:sldMasterMk cId="2552117158" sldId="2147483679"/>
            <pc:sldLayoutMk cId="2562655723" sldId="2147483680"/>
          </pc:sldLayoutMkLst>
        </pc:sldLayoutChg>
        <pc:sldLayoutChg chg="del">
          <pc:chgData name="ETIENNE Julie" userId="95bdd747-4ff1-49f4-8b3b-1284be39c373" providerId="ADAL" clId="{6AC7C239-0D25-4BBA-AC45-59E5ABC43BE0}" dt="2024-08-09T08:50:02.186" v="2553" actId="47"/>
          <pc:sldLayoutMkLst>
            <pc:docMk/>
            <pc:sldMasterMk cId="2552117158" sldId="2147483679"/>
            <pc:sldLayoutMk cId="703811696" sldId="2147483681"/>
          </pc:sldLayoutMkLst>
        </pc:sldLayoutChg>
        <pc:sldLayoutChg chg="del">
          <pc:chgData name="ETIENNE Julie" userId="95bdd747-4ff1-49f4-8b3b-1284be39c373" providerId="ADAL" clId="{6AC7C239-0D25-4BBA-AC45-59E5ABC43BE0}" dt="2024-08-09T08:50:02.186" v="2553" actId="47"/>
          <pc:sldLayoutMkLst>
            <pc:docMk/>
            <pc:sldMasterMk cId="2552117158" sldId="2147483679"/>
            <pc:sldLayoutMk cId="411956446" sldId="2147483682"/>
          </pc:sldLayoutMkLst>
        </pc:sldLayoutChg>
      </pc:sldMasterChg>
    </pc:docChg>
  </pc:docChgLst>
  <pc:docChgLst>
    <pc:chgData name="ETIENNE Julie" userId="95bdd747-4ff1-49f4-8b3b-1284be39c373" providerId="ADAL" clId="{1D7886EF-1064-4F45-BF0F-EEC515A52562}"/>
    <pc:docChg chg="custSel addSld delSld modSld delMainMaster delSection modSection">
      <pc:chgData name="ETIENNE Julie" userId="95bdd747-4ff1-49f4-8b3b-1284be39c373" providerId="ADAL" clId="{1D7886EF-1064-4F45-BF0F-EEC515A52562}" dt="2024-08-08T08:50:10.079" v="88" actId="20577"/>
      <pc:docMkLst>
        <pc:docMk/>
      </pc:docMkLst>
      <pc:sldChg chg="modSp mod">
        <pc:chgData name="ETIENNE Julie" userId="95bdd747-4ff1-49f4-8b3b-1284be39c373" providerId="ADAL" clId="{1D7886EF-1064-4F45-BF0F-EEC515A52562}" dt="2024-08-08T08:31:41.280" v="3" actId="207"/>
        <pc:sldMkLst>
          <pc:docMk/>
          <pc:sldMk cId="1514997010" sldId="290"/>
        </pc:sldMkLst>
        <pc:spChg chg="mod">
          <ac:chgData name="ETIENNE Julie" userId="95bdd747-4ff1-49f4-8b3b-1284be39c373" providerId="ADAL" clId="{1D7886EF-1064-4F45-BF0F-EEC515A52562}" dt="2024-08-08T08:31:41.280" v="3" actId="207"/>
          <ac:spMkLst>
            <pc:docMk/>
            <pc:sldMk cId="1514997010" sldId="290"/>
            <ac:spMk id="12" creationId="{15537B4D-957D-D438-7987-28855749B1CB}"/>
          </ac:spMkLst>
        </pc:spChg>
      </pc:sldChg>
      <pc:sldChg chg="del">
        <pc:chgData name="ETIENNE Julie" userId="95bdd747-4ff1-49f4-8b3b-1284be39c373" providerId="ADAL" clId="{1D7886EF-1064-4F45-BF0F-EEC515A52562}" dt="2024-08-08T08:30:37.340" v="0" actId="47"/>
        <pc:sldMkLst>
          <pc:docMk/>
          <pc:sldMk cId="2475101108" sldId="300"/>
        </pc:sldMkLst>
      </pc:sldChg>
      <pc:sldChg chg="modSp mod">
        <pc:chgData name="ETIENNE Julie" userId="95bdd747-4ff1-49f4-8b3b-1284be39c373" providerId="ADAL" clId="{1D7886EF-1064-4F45-BF0F-EEC515A52562}" dt="2024-08-08T08:36:28.014" v="7" actId="113"/>
        <pc:sldMkLst>
          <pc:docMk/>
          <pc:sldMk cId="4248411515" sldId="303"/>
        </pc:sldMkLst>
        <pc:spChg chg="mod">
          <ac:chgData name="ETIENNE Julie" userId="95bdd747-4ff1-49f4-8b3b-1284be39c373" providerId="ADAL" clId="{1D7886EF-1064-4F45-BF0F-EEC515A52562}" dt="2024-08-08T08:36:28.014" v="7" actId="113"/>
          <ac:spMkLst>
            <pc:docMk/>
            <pc:sldMk cId="4248411515" sldId="303"/>
            <ac:spMk id="10" creationId="{47582C25-927B-F642-C461-942616CDAA7D}"/>
          </ac:spMkLst>
        </pc:spChg>
      </pc:sldChg>
      <pc:sldChg chg="addSp modSp mod">
        <pc:chgData name="ETIENNE Julie" userId="95bdd747-4ff1-49f4-8b3b-1284be39c373" providerId="ADAL" clId="{1D7886EF-1064-4F45-BF0F-EEC515A52562}" dt="2024-08-08T08:38:07.835" v="16" actId="14100"/>
        <pc:sldMkLst>
          <pc:docMk/>
          <pc:sldMk cId="3261096023" sldId="304"/>
        </pc:sldMkLst>
        <pc:spChg chg="add mod">
          <ac:chgData name="ETIENNE Julie" userId="95bdd747-4ff1-49f4-8b3b-1284be39c373" providerId="ADAL" clId="{1D7886EF-1064-4F45-BF0F-EEC515A52562}" dt="2024-08-08T08:37:57.181" v="15" actId="207"/>
          <ac:spMkLst>
            <pc:docMk/>
            <pc:sldMk cId="3261096023" sldId="304"/>
            <ac:spMk id="3" creationId="{49BC7E6A-3B72-D0A8-FE65-3E9DC3074BDC}"/>
          </ac:spMkLst>
        </pc:spChg>
        <pc:spChg chg="mod">
          <ac:chgData name="ETIENNE Julie" userId="95bdd747-4ff1-49f4-8b3b-1284be39c373" providerId="ADAL" clId="{1D7886EF-1064-4F45-BF0F-EEC515A52562}" dt="2024-08-08T08:38:07.835" v="16" actId="14100"/>
          <ac:spMkLst>
            <pc:docMk/>
            <pc:sldMk cId="3261096023" sldId="304"/>
            <ac:spMk id="9" creationId="{9F070508-036F-1235-581B-2705EE512F72}"/>
          </ac:spMkLst>
        </pc:spChg>
      </pc:sldChg>
      <pc:sldChg chg="delSp del mod delAnim">
        <pc:chgData name="ETIENNE Julie" userId="95bdd747-4ff1-49f4-8b3b-1284be39c373" providerId="ADAL" clId="{1D7886EF-1064-4F45-BF0F-EEC515A52562}" dt="2024-08-08T08:41:32.311" v="29" actId="47"/>
        <pc:sldMkLst>
          <pc:docMk/>
          <pc:sldMk cId="2484382524" sldId="305"/>
        </pc:sldMkLst>
        <pc:spChg chg="del">
          <ac:chgData name="ETIENNE Julie" userId="95bdd747-4ff1-49f4-8b3b-1284be39c373" providerId="ADAL" clId="{1D7886EF-1064-4F45-BF0F-EEC515A52562}" dt="2024-08-08T08:41:25.775" v="27" actId="21"/>
          <ac:spMkLst>
            <pc:docMk/>
            <pc:sldMk cId="2484382524" sldId="305"/>
            <ac:spMk id="23" creationId="{97C3DB7F-6E45-D7AF-82E2-AD94F4C4828D}"/>
          </ac:spMkLst>
        </pc:spChg>
        <pc:picChg chg="del">
          <ac:chgData name="ETIENNE Julie" userId="95bdd747-4ff1-49f4-8b3b-1284be39c373" providerId="ADAL" clId="{1D7886EF-1064-4F45-BF0F-EEC515A52562}" dt="2024-08-08T08:41:25.775" v="27" actId="21"/>
          <ac:picMkLst>
            <pc:docMk/>
            <pc:sldMk cId="2484382524" sldId="305"/>
            <ac:picMk id="13" creationId="{25A174BD-674F-0A0B-D572-99ABF2B83C77}"/>
          </ac:picMkLst>
        </pc:picChg>
      </pc:sldChg>
      <pc:sldChg chg="addSp modSp mod">
        <pc:chgData name="ETIENNE Julie" userId="95bdd747-4ff1-49f4-8b3b-1284be39c373" providerId="ADAL" clId="{1D7886EF-1064-4F45-BF0F-EEC515A52562}" dt="2024-08-08T08:40:46.121" v="25" actId="14100"/>
        <pc:sldMkLst>
          <pc:docMk/>
          <pc:sldMk cId="879444192" sldId="306"/>
        </pc:sldMkLst>
        <pc:spChg chg="add mod">
          <ac:chgData name="ETIENNE Julie" userId="95bdd747-4ff1-49f4-8b3b-1284be39c373" providerId="ADAL" clId="{1D7886EF-1064-4F45-BF0F-EEC515A52562}" dt="2024-08-08T08:40:23.090" v="17"/>
          <ac:spMkLst>
            <pc:docMk/>
            <pc:sldMk cId="879444192" sldId="306"/>
            <ac:spMk id="3" creationId="{AB8F9575-C5FB-1BB5-165D-18B2FF091C89}"/>
          </ac:spMkLst>
        </pc:spChg>
        <pc:spChg chg="add mod">
          <ac:chgData name="ETIENNE Julie" userId="95bdd747-4ff1-49f4-8b3b-1284be39c373" providerId="ADAL" clId="{1D7886EF-1064-4F45-BF0F-EEC515A52562}" dt="2024-08-08T08:40:35.377" v="20" actId="1076"/>
          <ac:spMkLst>
            <pc:docMk/>
            <pc:sldMk cId="879444192" sldId="306"/>
            <ac:spMk id="5" creationId="{F81F8EE7-ABE7-3A27-5A5D-E465F1FFB7DB}"/>
          </ac:spMkLst>
        </pc:spChg>
        <pc:spChg chg="add mod">
          <ac:chgData name="ETIENNE Julie" userId="95bdd747-4ff1-49f4-8b3b-1284be39c373" providerId="ADAL" clId="{1D7886EF-1064-4F45-BF0F-EEC515A52562}" dt="2024-08-08T08:40:46.121" v="25" actId="14100"/>
          <ac:spMkLst>
            <pc:docMk/>
            <pc:sldMk cId="879444192" sldId="306"/>
            <ac:spMk id="8" creationId="{B6CCD2AB-FBA2-9A27-A414-626A30053D47}"/>
          </ac:spMkLst>
        </pc:spChg>
        <pc:spChg chg="mod">
          <ac:chgData name="ETIENNE Julie" userId="95bdd747-4ff1-49f4-8b3b-1284be39c373" providerId="ADAL" clId="{1D7886EF-1064-4F45-BF0F-EEC515A52562}" dt="2024-08-08T08:40:27.646" v="18" actId="14100"/>
          <ac:spMkLst>
            <pc:docMk/>
            <pc:sldMk cId="879444192" sldId="306"/>
            <ac:spMk id="9" creationId="{9F070508-036F-1235-581B-2705EE512F72}"/>
          </ac:spMkLst>
        </pc:spChg>
      </pc:sldChg>
      <pc:sldChg chg="modSp mod">
        <pc:chgData name="ETIENNE Julie" userId="95bdd747-4ff1-49f4-8b3b-1284be39c373" providerId="ADAL" clId="{1D7886EF-1064-4F45-BF0F-EEC515A52562}" dt="2024-08-08T08:35:41.900" v="6" actId="14100"/>
        <pc:sldMkLst>
          <pc:docMk/>
          <pc:sldMk cId="4258566145" sldId="309"/>
        </pc:sldMkLst>
        <pc:spChg chg="mod">
          <ac:chgData name="ETIENNE Julie" userId="95bdd747-4ff1-49f4-8b3b-1284be39c373" providerId="ADAL" clId="{1D7886EF-1064-4F45-BF0F-EEC515A52562}" dt="2024-08-08T08:34:16.172" v="5" actId="20577"/>
          <ac:spMkLst>
            <pc:docMk/>
            <pc:sldMk cId="4258566145" sldId="309"/>
            <ac:spMk id="6" creationId="{1D936283-AA5A-F853-8B41-C5F90732167C}"/>
          </ac:spMkLst>
        </pc:spChg>
        <pc:spChg chg="mod">
          <ac:chgData name="ETIENNE Julie" userId="95bdd747-4ff1-49f4-8b3b-1284be39c373" providerId="ADAL" clId="{1D7886EF-1064-4F45-BF0F-EEC515A52562}" dt="2024-08-08T08:35:41.900" v="6" actId="14100"/>
          <ac:spMkLst>
            <pc:docMk/>
            <pc:sldMk cId="4258566145" sldId="309"/>
            <ac:spMk id="13" creationId="{00000000-0000-0000-0000-000000000000}"/>
          </ac:spMkLst>
        </pc:spChg>
      </pc:sldChg>
      <pc:sldChg chg="modSp">
        <pc:chgData name="ETIENNE Julie" userId="95bdd747-4ff1-49f4-8b3b-1284be39c373" providerId="ADAL" clId="{1D7886EF-1064-4F45-BF0F-EEC515A52562}" dt="2024-08-08T08:46:29.896" v="43" actId="20577"/>
        <pc:sldMkLst>
          <pc:docMk/>
          <pc:sldMk cId="2223932306" sldId="321"/>
        </pc:sldMkLst>
        <pc:spChg chg="mod">
          <ac:chgData name="ETIENNE Julie" userId="95bdd747-4ff1-49f4-8b3b-1284be39c373" providerId="ADAL" clId="{1D7886EF-1064-4F45-BF0F-EEC515A52562}" dt="2024-08-08T08:46:29.896" v="43" actId="20577"/>
          <ac:spMkLst>
            <pc:docMk/>
            <pc:sldMk cId="2223932306" sldId="321"/>
            <ac:spMk id="11" creationId="{EF5FCBC2-33BB-F7D0-46B1-8F7B3C58BD00}"/>
          </ac:spMkLst>
        </pc:spChg>
      </pc:sldChg>
      <pc:sldChg chg="modNotesTx">
        <pc:chgData name="ETIENNE Julie" userId="95bdd747-4ff1-49f4-8b3b-1284be39c373" providerId="ADAL" clId="{1D7886EF-1064-4F45-BF0F-EEC515A52562}" dt="2024-08-08T08:50:10.079" v="88" actId="20577"/>
        <pc:sldMkLst>
          <pc:docMk/>
          <pc:sldMk cId="4177167966" sldId="323"/>
        </pc:sldMkLst>
      </pc:sldChg>
      <pc:sldChg chg="del">
        <pc:chgData name="ETIENNE Julie" userId="95bdd747-4ff1-49f4-8b3b-1284be39c373" providerId="ADAL" clId="{1D7886EF-1064-4F45-BF0F-EEC515A52562}" dt="2024-08-08T08:30:38.349" v="1" actId="47"/>
        <pc:sldMkLst>
          <pc:docMk/>
          <pc:sldMk cId="2426686199" sldId="324"/>
        </pc:sldMkLst>
      </pc:sldChg>
      <pc:sldChg chg="addSp modSp add modAnim">
        <pc:chgData name="ETIENNE Julie" userId="95bdd747-4ff1-49f4-8b3b-1284be39c373" providerId="ADAL" clId="{1D7886EF-1064-4F45-BF0F-EEC515A52562}" dt="2024-08-08T08:41:28.117" v="28"/>
        <pc:sldMkLst>
          <pc:docMk/>
          <pc:sldMk cId="3656972124" sldId="324"/>
        </pc:sldMkLst>
        <pc:spChg chg="add mod">
          <ac:chgData name="ETIENNE Julie" userId="95bdd747-4ff1-49f4-8b3b-1284be39c373" providerId="ADAL" clId="{1D7886EF-1064-4F45-BF0F-EEC515A52562}" dt="2024-08-08T08:41:28.117" v="28"/>
          <ac:spMkLst>
            <pc:docMk/>
            <pc:sldMk cId="3656972124" sldId="324"/>
            <ac:spMk id="23" creationId="{97C3DB7F-6E45-D7AF-82E2-AD94F4C4828D}"/>
          </ac:spMkLst>
        </pc:spChg>
        <pc:picChg chg="add mod">
          <ac:chgData name="ETIENNE Julie" userId="95bdd747-4ff1-49f4-8b3b-1284be39c373" providerId="ADAL" clId="{1D7886EF-1064-4F45-BF0F-EEC515A52562}" dt="2024-08-08T08:41:28.117" v="28"/>
          <ac:picMkLst>
            <pc:docMk/>
            <pc:sldMk cId="3656972124" sldId="324"/>
            <ac:picMk id="13" creationId="{25A174BD-674F-0A0B-D572-99ABF2B83C77}"/>
          </ac:picMkLst>
        </pc:picChg>
      </pc:sldChg>
      <pc:sldMasterChg chg="del delSldLayout">
        <pc:chgData name="ETIENNE Julie" userId="95bdd747-4ff1-49f4-8b3b-1284be39c373" providerId="ADAL" clId="{1D7886EF-1064-4F45-BF0F-EEC515A52562}" dt="2024-08-08T08:30:37.340" v="0" actId="47"/>
        <pc:sldMasterMkLst>
          <pc:docMk/>
          <pc:sldMasterMk cId="4046228872" sldId="2147483674"/>
        </pc:sldMasterMkLst>
        <pc:sldLayoutChg chg="del">
          <pc:chgData name="ETIENNE Julie" userId="95bdd747-4ff1-49f4-8b3b-1284be39c373" providerId="ADAL" clId="{1D7886EF-1064-4F45-BF0F-EEC515A52562}" dt="2024-08-08T08:30:37.340" v="0" actId="47"/>
          <pc:sldLayoutMkLst>
            <pc:docMk/>
            <pc:sldMasterMk cId="4046228872" sldId="2147483674"/>
            <pc:sldLayoutMk cId="3640017303" sldId="2147483675"/>
          </pc:sldLayoutMkLst>
        </pc:sldLayoutChg>
        <pc:sldLayoutChg chg="del">
          <pc:chgData name="ETIENNE Julie" userId="95bdd747-4ff1-49f4-8b3b-1284be39c373" providerId="ADAL" clId="{1D7886EF-1064-4F45-BF0F-EEC515A52562}" dt="2024-08-08T08:30:37.340" v="0" actId="47"/>
          <pc:sldLayoutMkLst>
            <pc:docMk/>
            <pc:sldMasterMk cId="4046228872" sldId="2147483674"/>
            <pc:sldLayoutMk cId="4205053180" sldId="2147483676"/>
          </pc:sldLayoutMkLst>
        </pc:sldLayoutChg>
        <pc:sldLayoutChg chg="del">
          <pc:chgData name="ETIENNE Julie" userId="95bdd747-4ff1-49f4-8b3b-1284be39c373" providerId="ADAL" clId="{1D7886EF-1064-4F45-BF0F-EEC515A52562}" dt="2024-08-08T08:30:37.340" v="0" actId="47"/>
          <pc:sldLayoutMkLst>
            <pc:docMk/>
            <pc:sldMasterMk cId="4046228872" sldId="2147483674"/>
            <pc:sldLayoutMk cId="1819316623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94AAA-3A48-4B1D-BA16-418CA381DDA9}" type="datetimeFigureOut">
              <a:rPr lang="fr-BE" smtClean="0"/>
              <a:t>02-10-24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FEA6-7B41-4300-938A-E81E13E30B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155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FEA6-7B41-4300-938A-E81E13E30B71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567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FEA6-7B41-4300-938A-E81E13E30B71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6593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FEA6-7B41-4300-938A-E81E13E30B71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9693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Décrire ce que tu peux retrouver sur le site!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FEA6-7B41-4300-938A-E81E13E30B71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472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F0318B8-955E-F42C-5196-92FFC715B2FE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 dirty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  <p:sp>
        <p:nvSpPr>
          <p:cNvPr id="8" name="Bande bleue">
            <a:extLst>
              <a:ext uri="{FF2B5EF4-FFF2-40B4-BE49-F238E27FC236}">
                <a16:creationId xmlns:a16="http://schemas.microsoft.com/office/drawing/2014/main" id="{E56B6965-5087-A1AA-E37B-6D04B79C9227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7E2694-11DA-37CC-F4C7-C628F4B17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-Vagu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gue">
            <a:extLst>
              <a:ext uri="{FF2B5EF4-FFF2-40B4-BE49-F238E27FC236}">
                <a16:creationId xmlns:a16="http://schemas.microsoft.com/office/drawing/2014/main" id="{51AF75B4-5511-F945-9124-01DD95EFF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4571" flipH="1">
            <a:off x="-1214921" y="3313001"/>
            <a:ext cx="15309601" cy="32758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sp>
        <p:nvSpPr>
          <p:cNvPr id="2" name="Bande bleue">
            <a:extLst>
              <a:ext uri="{FF2B5EF4-FFF2-40B4-BE49-F238E27FC236}">
                <a16:creationId xmlns:a16="http://schemas.microsoft.com/office/drawing/2014/main" id="{A83A4C57-477B-067A-95EE-95924492965A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D81F5B-379C-DB50-A622-2BED871A20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FDF36A-8128-9D48-7880-87FF0163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505"/>
            <a:ext cx="10515600" cy="1328287"/>
          </a:xfrm>
        </p:spPr>
        <p:txBody>
          <a:bodyPr anchor="ctr" anchorCtr="0"/>
          <a:lstStyle>
            <a:lvl1pPr marL="0" indent="0">
              <a:buClr>
                <a:schemeClr val="accent4"/>
              </a:buClr>
              <a:buNone/>
              <a:defRPr/>
            </a:lvl1pPr>
            <a:lvl2pPr marL="457131" indent="0">
              <a:buClr>
                <a:schemeClr val="accent4"/>
              </a:buClr>
              <a:buNone/>
              <a:defRPr/>
            </a:lvl2pPr>
            <a:lvl3pPr marL="914262" indent="0">
              <a:buClr>
                <a:schemeClr val="accent4"/>
              </a:buClr>
              <a:buNone/>
              <a:defRPr/>
            </a:lvl3pPr>
            <a:lvl4pPr marL="1371394" indent="0">
              <a:buClr>
                <a:schemeClr val="accent4"/>
              </a:buClr>
              <a:buNone/>
              <a:defRPr/>
            </a:lvl4pPr>
            <a:lvl5pPr marL="1828524" indent="0">
              <a:buClr>
                <a:schemeClr val="accent4"/>
              </a:buClr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405708C-1712-4D41-1E61-A528A172583D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15" name="object 24">
              <a:extLst>
                <a:ext uri="{FF2B5EF4-FFF2-40B4-BE49-F238E27FC236}">
                  <a16:creationId xmlns:a16="http://schemas.microsoft.com/office/drawing/2014/main" id="{8B658E9E-0BE1-46FE-19DB-2FF80BF2245A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 dirty="0"/>
            </a:p>
          </p:txBody>
        </p:sp>
        <p:sp>
          <p:nvSpPr>
            <p:cNvPr id="16" name="object 25">
              <a:extLst>
                <a:ext uri="{FF2B5EF4-FFF2-40B4-BE49-F238E27FC236}">
                  <a16:creationId xmlns:a16="http://schemas.microsoft.com/office/drawing/2014/main" id="{8ED2E5C4-CDF4-753B-193A-B364B33E0688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F981233-AD99-A240-3541-E7E0D71B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C9E3E1-5028-C226-CA40-9A926F0A4E4F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 dirty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-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gue">
            <a:extLst>
              <a:ext uri="{FF2B5EF4-FFF2-40B4-BE49-F238E27FC236}">
                <a16:creationId xmlns:a16="http://schemas.microsoft.com/office/drawing/2014/main" id="{51AF75B4-5511-F945-9124-01DD95EFF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26634">
            <a:off x="-2432977" y="3916463"/>
            <a:ext cx="15309601" cy="32758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sp>
        <p:nvSpPr>
          <p:cNvPr id="2" name="Bande bleue">
            <a:extLst>
              <a:ext uri="{FF2B5EF4-FFF2-40B4-BE49-F238E27FC236}">
                <a16:creationId xmlns:a16="http://schemas.microsoft.com/office/drawing/2014/main" id="{A83A4C57-477B-067A-95EE-95924492965A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D81F5B-379C-DB50-A622-2BED871A20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FDF36A-8128-9D48-7880-87FF0163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505"/>
            <a:ext cx="10515600" cy="1328287"/>
          </a:xfrm>
        </p:spPr>
        <p:txBody>
          <a:bodyPr anchor="ctr" anchorCtr="0"/>
          <a:lstStyle>
            <a:lvl1pPr marL="0" indent="0">
              <a:buClr>
                <a:schemeClr val="accent4"/>
              </a:buClr>
              <a:buNone/>
              <a:defRPr/>
            </a:lvl1pPr>
            <a:lvl2pPr marL="457131" indent="0">
              <a:buClr>
                <a:schemeClr val="accent4"/>
              </a:buClr>
              <a:buNone/>
              <a:defRPr/>
            </a:lvl2pPr>
            <a:lvl3pPr marL="914262" indent="0">
              <a:buClr>
                <a:schemeClr val="accent4"/>
              </a:buClr>
              <a:buNone/>
              <a:defRPr/>
            </a:lvl3pPr>
            <a:lvl4pPr marL="1371394" indent="0">
              <a:buClr>
                <a:schemeClr val="accent4"/>
              </a:buClr>
              <a:buNone/>
              <a:defRPr/>
            </a:lvl4pPr>
            <a:lvl5pPr marL="1828524" indent="0">
              <a:buClr>
                <a:schemeClr val="accent4"/>
              </a:buClr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405708C-1712-4D41-1E61-A528A172583D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15" name="object 24">
              <a:extLst>
                <a:ext uri="{FF2B5EF4-FFF2-40B4-BE49-F238E27FC236}">
                  <a16:creationId xmlns:a16="http://schemas.microsoft.com/office/drawing/2014/main" id="{8B658E9E-0BE1-46FE-19DB-2FF80BF2245A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 dirty="0"/>
            </a:p>
          </p:txBody>
        </p:sp>
        <p:sp>
          <p:nvSpPr>
            <p:cNvPr id="16" name="object 25">
              <a:extLst>
                <a:ext uri="{FF2B5EF4-FFF2-40B4-BE49-F238E27FC236}">
                  <a16:creationId xmlns:a16="http://schemas.microsoft.com/office/drawing/2014/main" id="{8ED2E5C4-CDF4-753B-193A-B364B33E0688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F981233-AD99-A240-3541-E7E0D71B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4E6C8D3-295E-32C7-7622-2370E174328C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 dirty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89E74E-A76C-1221-E468-F8AAA1FD49D7}"/>
              </a:ext>
            </a:extLst>
          </p:cNvPr>
          <p:cNvSpPr/>
          <p:nvPr userDrawn="1"/>
        </p:nvSpPr>
        <p:spPr>
          <a:xfrm>
            <a:off x="10515600" y="0"/>
            <a:ext cx="1676399" cy="303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9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4BF2B9-35AA-C3FA-2387-3428D55BB2B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825625"/>
            <a:ext cx="5181600" cy="4235354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1313BFA-96A6-9E48-3F85-20BB12537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35354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6DCB553-26BE-1BFC-362F-260005BAD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sp>
        <p:nvSpPr>
          <p:cNvPr id="3" name="Bande bleue">
            <a:extLst>
              <a:ext uri="{FF2B5EF4-FFF2-40B4-BE49-F238E27FC236}">
                <a16:creationId xmlns:a16="http://schemas.microsoft.com/office/drawing/2014/main" id="{03728028-BAAA-EEEA-4766-BD5B1A491750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0E37FC-63E1-3472-50AD-B034A6B99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B43E80BD-D756-2087-040C-AB1A442C6B4E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6FBAB6CE-DBE6-7ABD-BA82-62AED7845C27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 dirty="0"/>
            </a:p>
          </p:txBody>
        </p:sp>
        <p:sp>
          <p:nvSpPr>
            <p:cNvPr id="17" name="object 25">
              <a:extLst>
                <a:ext uri="{FF2B5EF4-FFF2-40B4-BE49-F238E27FC236}">
                  <a16:creationId xmlns:a16="http://schemas.microsoft.com/office/drawing/2014/main" id="{BAA6EC29-17CF-1C8E-39D0-710B3BADE9EB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382AE4-2D21-A564-2F49-1A87124F9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0A36ED-D993-D01A-F901-AC5A2C0542E2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 dirty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228539C-41FD-8D80-0475-278DA6FB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364" y="1"/>
            <a:ext cx="6359273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63" b="1" i="0">
                <a:latin typeface="Mercury Bold" panose="02000603000000020004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05B1CEB-9798-1EE3-32EE-0EB8CEC8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707" y="920448"/>
            <a:ext cx="9144000" cy="1277167"/>
          </a:xfrm>
        </p:spPr>
        <p:txBody>
          <a:bodyPr anchor="b">
            <a:normAutofit/>
          </a:bodyPr>
          <a:lstStyle>
            <a:lvl1pPr algn="l">
              <a:defRPr sz="6063" b="0" i="0">
                <a:latin typeface="Mercury Medium" panose="02000603000000020004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707" y="2433619"/>
            <a:ext cx="9144000" cy="874351"/>
          </a:xfrm>
        </p:spPr>
        <p:txBody>
          <a:bodyPr>
            <a:normAutofit/>
          </a:bodyPr>
          <a:lstStyle>
            <a:lvl1pPr marL="0" indent="0" algn="l">
              <a:buNone/>
              <a:defRPr sz="2728"/>
            </a:lvl1pPr>
            <a:lvl2pPr marL="457131" indent="0" algn="ctr">
              <a:buNone/>
              <a:defRPr sz="2000"/>
            </a:lvl2pPr>
            <a:lvl3pPr marL="914262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4" indent="0" algn="ctr">
              <a:buNone/>
              <a:defRPr sz="1600"/>
            </a:lvl5pPr>
            <a:lvl6pPr marL="2285656" indent="0" algn="ctr">
              <a:buNone/>
              <a:defRPr sz="1600"/>
            </a:lvl6pPr>
            <a:lvl7pPr marL="2742787" indent="0" algn="ctr">
              <a:buNone/>
              <a:defRPr sz="1600"/>
            </a:lvl7pPr>
            <a:lvl8pPr marL="3199918" indent="0" algn="ctr">
              <a:buNone/>
              <a:defRPr sz="1600"/>
            </a:lvl8pPr>
            <a:lvl9pPr marL="365704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8" name="Bande bleue">
            <a:extLst>
              <a:ext uri="{FF2B5EF4-FFF2-40B4-BE49-F238E27FC236}">
                <a16:creationId xmlns:a16="http://schemas.microsoft.com/office/drawing/2014/main" id="{59437811-699F-D1F2-4498-49C384A1A6F4}"/>
              </a:ext>
            </a:extLst>
          </p:cNvPr>
          <p:cNvSpPr/>
          <p:nvPr userDrawn="1"/>
        </p:nvSpPr>
        <p:spPr>
          <a:xfrm>
            <a:off x="0" y="6748863"/>
            <a:ext cx="12192000" cy="109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2EA999F-2EB6-CCD7-0F9A-57295F86194C}"/>
              </a:ext>
            </a:extLst>
          </p:cNvPr>
          <p:cNvGrpSpPr/>
          <p:nvPr userDrawn="1"/>
        </p:nvGrpSpPr>
        <p:grpSpPr>
          <a:xfrm>
            <a:off x="-107803" y="5159071"/>
            <a:ext cx="2889641" cy="1698929"/>
            <a:chOff x="-410250" y="7917464"/>
            <a:chExt cx="5846922" cy="3438078"/>
          </a:xfrm>
        </p:grpSpPr>
        <p:pic>
          <p:nvPicPr>
            <p:cNvPr id="9" name="Petale">
              <a:extLst>
                <a:ext uri="{FF2B5EF4-FFF2-40B4-BE49-F238E27FC236}">
                  <a16:creationId xmlns:a16="http://schemas.microsoft.com/office/drawing/2014/main" id="{C7FA0DCA-3A22-7614-94E2-9F141E63E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410250" y="7917464"/>
              <a:ext cx="5846922" cy="3438078"/>
            </a:xfrm>
            <a:prstGeom prst="rect">
              <a:avLst/>
            </a:prstGeom>
          </p:spPr>
        </p:pic>
        <p:pic>
          <p:nvPicPr>
            <p:cNvPr id="11" name="Logo easy-blanc">
              <a:extLst>
                <a:ext uri="{FF2B5EF4-FFF2-40B4-BE49-F238E27FC236}">
                  <a16:creationId xmlns:a16="http://schemas.microsoft.com/office/drawing/2014/main" id="{93BEAF66-B7C9-AC71-AC8D-E9F11D26A9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17007" y="9216036"/>
              <a:ext cx="3536386" cy="906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6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4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-Cible 2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gue">
            <a:extLst>
              <a:ext uri="{FF2B5EF4-FFF2-40B4-BE49-F238E27FC236}">
                <a16:creationId xmlns:a16="http://schemas.microsoft.com/office/drawing/2014/main" id="{755796AF-E735-0A44-7D8F-C5E0C5B73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734" t="652" r="48056" b="64174"/>
          <a:stretch/>
        </p:blipFill>
        <p:spPr>
          <a:xfrm flipH="1">
            <a:off x="100003" y="5511491"/>
            <a:ext cx="5941407" cy="1346509"/>
          </a:xfrm>
          <a:prstGeom prst="rect">
            <a:avLst/>
          </a:prstGeom>
        </p:spPr>
      </p:pic>
      <p:sp>
        <p:nvSpPr>
          <p:cNvPr id="8" name="Bande bleue">
            <a:extLst>
              <a:ext uri="{FF2B5EF4-FFF2-40B4-BE49-F238E27FC236}">
                <a16:creationId xmlns:a16="http://schemas.microsoft.com/office/drawing/2014/main" id="{E56B6965-5087-A1AA-E37B-6D04B79C9227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7E2694-11DA-37CC-F4C7-C628F4B17F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58CE003-E39F-9E63-DC0C-56A47E88FFBD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 dirty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9D212D8F-C7A4-33E5-1552-6FC93F349840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01495EE4-ECEF-FEA3-B4A5-8CF5D095FE44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 dirty="0"/>
            </a:p>
          </p:txBody>
        </p:sp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88342CE5-6C20-E048-6B3F-4C749DBB8381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9A63E7D-5B0C-DD55-D4FC-D8A97152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" name="Bande bleue">
            <a:extLst>
              <a:ext uri="{FF2B5EF4-FFF2-40B4-BE49-F238E27FC236}">
                <a16:creationId xmlns:a16="http://schemas.microsoft.com/office/drawing/2014/main" id="{A83A4C57-477B-067A-95EE-95924492965A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D81F5B-379C-DB50-A622-2BED871A20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BFC70E4-5E8E-FEB9-99E5-AAAB8EB4F717}"/>
              </a:ext>
            </a:extLst>
          </p:cNvPr>
          <p:cNvSpPr txBox="1"/>
          <p:nvPr userDrawn="1"/>
        </p:nvSpPr>
        <p:spPr>
          <a:xfrm>
            <a:off x="114374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 dirty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-Va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5CB37845-CDDC-0E4C-7752-2D3AF0D42E9C}"/>
              </a:ext>
            </a:extLst>
          </p:cNvPr>
          <p:cNvSpPr/>
          <p:nvPr userDrawn="1"/>
        </p:nvSpPr>
        <p:spPr>
          <a:xfrm>
            <a:off x="9997795" y="5317860"/>
            <a:ext cx="4790681" cy="4790051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4" name="Vague">
            <a:extLst>
              <a:ext uri="{FF2B5EF4-FFF2-40B4-BE49-F238E27FC236}">
                <a16:creationId xmlns:a16="http://schemas.microsoft.com/office/drawing/2014/main" id="{F238702C-C74D-A5B1-6BDF-9FBC46652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734" t="652" r="48056" b="64174"/>
          <a:stretch/>
        </p:blipFill>
        <p:spPr>
          <a:xfrm flipH="1">
            <a:off x="3592415" y="5462810"/>
            <a:ext cx="5941407" cy="13465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9D212D8F-C7A4-33E5-1552-6FC93F349840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01495EE4-ECEF-FEA3-B4A5-8CF5D095FE44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 dirty="0"/>
            </a:p>
          </p:txBody>
        </p:sp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88342CE5-6C20-E048-6B3F-4C749DBB8381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9A63E7D-5B0C-DD55-D4FC-D8A97152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" name="Bande bleue">
            <a:extLst>
              <a:ext uri="{FF2B5EF4-FFF2-40B4-BE49-F238E27FC236}">
                <a16:creationId xmlns:a16="http://schemas.microsoft.com/office/drawing/2014/main" id="{A83A4C57-477B-067A-95EE-95924492965A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D81F5B-379C-DB50-A622-2BED871A20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BFC70E4-5E8E-FEB9-99E5-AAAB8EB4F717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 dirty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-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gue">
            <a:extLst>
              <a:ext uri="{FF2B5EF4-FFF2-40B4-BE49-F238E27FC236}">
                <a16:creationId xmlns:a16="http://schemas.microsoft.com/office/drawing/2014/main" id="{E1388CAA-9906-D2D6-B827-8B0DD23602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107323" flipH="1">
            <a:off x="-2198806" y="4907466"/>
            <a:ext cx="20040013" cy="4287997"/>
          </a:xfrm>
          <a:prstGeom prst="rect">
            <a:avLst/>
          </a:prstGeom>
        </p:spPr>
      </p:pic>
      <p:pic>
        <p:nvPicPr>
          <p:cNvPr id="5" name="Cible 2.0">
            <a:extLst>
              <a:ext uri="{FF2B5EF4-FFF2-40B4-BE49-F238E27FC236}">
                <a16:creationId xmlns:a16="http://schemas.microsoft.com/office/drawing/2014/main" id="{211C618E-4921-A9BF-2FE4-5572B982A0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945" t="6446" r="74602"/>
          <a:stretch/>
        </p:blipFill>
        <p:spPr>
          <a:xfrm flipH="1" flipV="1">
            <a:off x="-1" y="894845"/>
            <a:ext cx="1209673" cy="59631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9D212D8F-C7A4-33E5-1552-6FC93F349840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01495EE4-ECEF-FEA3-B4A5-8CF5D095FE44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 dirty="0"/>
            </a:p>
          </p:txBody>
        </p:sp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88342CE5-6C20-E048-6B3F-4C749DBB8381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9A63E7D-5B0C-DD55-D4FC-D8A97152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" name="Bande bleue">
            <a:extLst>
              <a:ext uri="{FF2B5EF4-FFF2-40B4-BE49-F238E27FC236}">
                <a16:creationId xmlns:a16="http://schemas.microsoft.com/office/drawing/2014/main" id="{A83A4C57-477B-067A-95EE-95924492965A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D81F5B-379C-DB50-A622-2BED871A20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3A5B080-4BC3-273E-AB0A-977F52FBDD70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 dirty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-Filet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gue">
            <a:extLst>
              <a:ext uri="{FF2B5EF4-FFF2-40B4-BE49-F238E27FC236}">
                <a16:creationId xmlns:a16="http://schemas.microsoft.com/office/drawing/2014/main" id="{DA236056-F705-EBA9-9068-B3A5EC502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26634">
            <a:off x="-2432977" y="3916463"/>
            <a:ext cx="15309601" cy="32758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sp>
        <p:nvSpPr>
          <p:cNvPr id="13" name="object 25">
            <a:extLst>
              <a:ext uri="{FF2B5EF4-FFF2-40B4-BE49-F238E27FC236}">
                <a16:creationId xmlns:a16="http://schemas.microsoft.com/office/drawing/2014/main" id="{88342CE5-6C20-E048-6B3F-4C749DBB8381}"/>
              </a:ext>
            </a:extLst>
          </p:cNvPr>
          <p:cNvSpPr/>
          <p:nvPr userDrawn="1"/>
        </p:nvSpPr>
        <p:spPr>
          <a:xfrm>
            <a:off x="497700" y="785443"/>
            <a:ext cx="158180" cy="15815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FFE71E"/>
          </a:solidFill>
        </p:spPr>
        <p:txBody>
          <a:bodyPr wrap="square" lIns="0" tIns="0" rIns="0" bIns="0" rtlCol="0"/>
          <a:lstStyle/>
          <a:p>
            <a:endParaRPr sz="109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A63E7D-5B0C-DD55-D4FC-D8A97152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" name="Bande bleue">
            <a:extLst>
              <a:ext uri="{FF2B5EF4-FFF2-40B4-BE49-F238E27FC236}">
                <a16:creationId xmlns:a16="http://schemas.microsoft.com/office/drawing/2014/main" id="{A83A4C57-477B-067A-95EE-95924492965A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7E3F5FCA-AA59-A2E3-9CE8-5CC156EF2820}"/>
              </a:ext>
            </a:extLst>
          </p:cNvPr>
          <p:cNvSpPr/>
          <p:nvPr/>
        </p:nvSpPr>
        <p:spPr>
          <a:xfrm>
            <a:off x="238623" y="881523"/>
            <a:ext cx="12077046" cy="5355298"/>
          </a:xfrm>
          <a:custGeom>
            <a:avLst/>
            <a:gdLst>
              <a:gd name="connsiteX0" fmla="*/ 172605 w 9241684"/>
              <a:gd name="connsiteY0" fmla="*/ 0 h 4156875"/>
              <a:gd name="connsiteX1" fmla="*/ 99009 w 9241684"/>
              <a:gd name="connsiteY1" fmla="*/ 0 h 4156875"/>
              <a:gd name="connsiteX2" fmla="*/ 60473 w 9241684"/>
              <a:gd name="connsiteY2" fmla="*/ 11977 h 4156875"/>
              <a:gd name="connsiteX3" fmla="*/ 29002 w 9241684"/>
              <a:gd name="connsiteY3" fmla="*/ 44638 h 4156875"/>
              <a:gd name="connsiteX4" fmla="*/ 7781 w 9241684"/>
              <a:gd name="connsiteY4" fmla="*/ 93081 h 4156875"/>
              <a:gd name="connsiteX5" fmla="*/ 0 w 9241684"/>
              <a:gd name="connsiteY5" fmla="*/ 152400 h 4156875"/>
              <a:gd name="connsiteX6" fmla="*/ 0 w 9241684"/>
              <a:gd name="connsiteY6" fmla="*/ 4004475 h 4156875"/>
              <a:gd name="connsiteX7" fmla="*/ 7769 w 9241684"/>
              <a:gd name="connsiteY7" fmla="*/ 4052643 h 4156875"/>
              <a:gd name="connsiteX8" fmla="*/ 29405 w 9241684"/>
              <a:gd name="connsiteY8" fmla="*/ 4094478 h 4156875"/>
              <a:gd name="connsiteX9" fmla="*/ 62396 w 9241684"/>
              <a:gd name="connsiteY9" fmla="*/ 4127469 h 4156875"/>
              <a:gd name="connsiteX10" fmla="*/ 104231 w 9241684"/>
              <a:gd name="connsiteY10" fmla="*/ 4149105 h 4156875"/>
              <a:gd name="connsiteX11" fmla="*/ 152400 w 9241684"/>
              <a:gd name="connsiteY11" fmla="*/ 4156875 h 4156875"/>
              <a:gd name="connsiteX12" fmla="*/ 9241684 w 9241684"/>
              <a:gd name="connsiteY12" fmla="*/ 4156875 h 4156875"/>
              <a:gd name="connsiteX0" fmla="*/ 172605 w 9373178"/>
              <a:gd name="connsiteY0" fmla="*/ 0 h 4156875"/>
              <a:gd name="connsiteX1" fmla="*/ 99009 w 9373178"/>
              <a:gd name="connsiteY1" fmla="*/ 0 h 4156875"/>
              <a:gd name="connsiteX2" fmla="*/ 60473 w 9373178"/>
              <a:gd name="connsiteY2" fmla="*/ 11977 h 4156875"/>
              <a:gd name="connsiteX3" fmla="*/ 29002 w 9373178"/>
              <a:gd name="connsiteY3" fmla="*/ 44638 h 4156875"/>
              <a:gd name="connsiteX4" fmla="*/ 7781 w 9373178"/>
              <a:gd name="connsiteY4" fmla="*/ 93081 h 4156875"/>
              <a:gd name="connsiteX5" fmla="*/ 0 w 9373178"/>
              <a:gd name="connsiteY5" fmla="*/ 152400 h 4156875"/>
              <a:gd name="connsiteX6" fmla="*/ 0 w 9373178"/>
              <a:gd name="connsiteY6" fmla="*/ 4004475 h 4156875"/>
              <a:gd name="connsiteX7" fmla="*/ 7769 w 9373178"/>
              <a:gd name="connsiteY7" fmla="*/ 4052643 h 4156875"/>
              <a:gd name="connsiteX8" fmla="*/ 29405 w 9373178"/>
              <a:gd name="connsiteY8" fmla="*/ 4094478 h 4156875"/>
              <a:gd name="connsiteX9" fmla="*/ 62396 w 9373178"/>
              <a:gd name="connsiteY9" fmla="*/ 4127469 h 4156875"/>
              <a:gd name="connsiteX10" fmla="*/ 104231 w 9373178"/>
              <a:gd name="connsiteY10" fmla="*/ 4149105 h 4156875"/>
              <a:gd name="connsiteX11" fmla="*/ 152400 w 9373178"/>
              <a:gd name="connsiteY11" fmla="*/ 4156875 h 4156875"/>
              <a:gd name="connsiteX12" fmla="*/ 9373178 w 9373178"/>
              <a:gd name="connsiteY12" fmla="*/ 4156875 h 4156875"/>
              <a:gd name="connsiteX0" fmla="*/ 320597 w 9373178"/>
              <a:gd name="connsiteY0" fmla="*/ 1947 h 4156875"/>
              <a:gd name="connsiteX1" fmla="*/ 99009 w 9373178"/>
              <a:gd name="connsiteY1" fmla="*/ 0 h 4156875"/>
              <a:gd name="connsiteX2" fmla="*/ 60473 w 9373178"/>
              <a:gd name="connsiteY2" fmla="*/ 11977 h 4156875"/>
              <a:gd name="connsiteX3" fmla="*/ 29002 w 9373178"/>
              <a:gd name="connsiteY3" fmla="*/ 44638 h 4156875"/>
              <a:gd name="connsiteX4" fmla="*/ 7781 w 9373178"/>
              <a:gd name="connsiteY4" fmla="*/ 93081 h 4156875"/>
              <a:gd name="connsiteX5" fmla="*/ 0 w 9373178"/>
              <a:gd name="connsiteY5" fmla="*/ 152400 h 4156875"/>
              <a:gd name="connsiteX6" fmla="*/ 0 w 9373178"/>
              <a:gd name="connsiteY6" fmla="*/ 4004475 h 4156875"/>
              <a:gd name="connsiteX7" fmla="*/ 7769 w 9373178"/>
              <a:gd name="connsiteY7" fmla="*/ 4052643 h 4156875"/>
              <a:gd name="connsiteX8" fmla="*/ 29405 w 9373178"/>
              <a:gd name="connsiteY8" fmla="*/ 4094478 h 4156875"/>
              <a:gd name="connsiteX9" fmla="*/ 62396 w 9373178"/>
              <a:gd name="connsiteY9" fmla="*/ 4127469 h 4156875"/>
              <a:gd name="connsiteX10" fmla="*/ 104231 w 9373178"/>
              <a:gd name="connsiteY10" fmla="*/ 4149105 h 4156875"/>
              <a:gd name="connsiteX11" fmla="*/ 152400 w 9373178"/>
              <a:gd name="connsiteY11" fmla="*/ 4156875 h 4156875"/>
              <a:gd name="connsiteX12" fmla="*/ 9373178 w 9373178"/>
              <a:gd name="connsiteY12" fmla="*/ 4156875 h 4156875"/>
              <a:gd name="connsiteX0" fmla="*/ 239517 w 9373178"/>
              <a:gd name="connsiteY0" fmla="*/ 1947 h 4156875"/>
              <a:gd name="connsiteX1" fmla="*/ 99009 w 9373178"/>
              <a:gd name="connsiteY1" fmla="*/ 0 h 4156875"/>
              <a:gd name="connsiteX2" fmla="*/ 60473 w 9373178"/>
              <a:gd name="connsiteY2" fmla="*/ 11977 h 4156875"/>
              <a:gd name="connsiteX3" fmla="*/ 29002 w 9373178"/>
              <a:gd name="connsiteY3" fmla="*/ 44638 h 4156875"/>
              <a:gd name="connsiteX4" fmla="*/ 7781 w 9373178"/>
              <a:gd name="connsiteY4" fmla="*/ 93081 h 4156875"/>
              <a:gd name="connsiteX5" fmla="*/ 0 w 9373178"/>
              <a:gd name="connsiteY5" fmla="*/ 152400 h 4156875"/>
              <a:gd name="connsiteX6" fmla="*/ 0 w 9373178"/>
              <a:gd name="connsiteY6" fmla="*/ 4004475 h 4156875"/>
              <a:gd name="connsiteX7" fmla="*/ 7769 w 9373178"/>
              <a:gd name="connsiteY7" fmla="*/ 4052643 h 4156875"/>
              <a:gd name="connsiteX8" fmla="*/ 29405 w 9373178"/>
              <a:gd name="connsiteY8" fmla="*/ 4094478 h 4156875"/>
              <a:gd name="connsiteX9" fmla="*/ 62396 w 9373178"/>
              <a:gd name="connsiteY9" fmla="*/ 4127469 h 4156875"/>
              <a:gd name="connsiteX10" fmla="*/ 104231 w 9373178"/>
              <a:gd name="connsiteY10" fmla="*/ 4149105 h 4156875"/>
              <a:gd name="connsiteX11" fmla="*/ 152400 w 9373178"/>
              <a:gd name="connsiteY11" fmla="*/ 4156875 h 4156875"/>
              <a:gd name="connsiteX12" fmla="*/ 9373178 w 9373178"/>
              <a:gd name="connsiteY12" fmla="*/ 4156875 h 41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73178" h="4156875">
                <a:moveTo>
                  <a:pt x="239517" y="1947"/>
                </a:moveTo>
                <a:lnTo>
                  <a:pt x="99009" y="0"/>
                </a:lnTo>
                <a:lnTo>
                  <a:pt x="60473" y="11977"/>
                </a:lnTo>
                <a:lnTo>
                  <a:pt x="29002" y="44638"/>
                </a:lnTo>
                <a:lnTo>
                  <a:pt x="7781" y="93081"/>
                </a:lnTo>
                <a:lnTo>
                  <a:pt x="0" y="152400"/>
                </a:lnTo>
                <a:lnTo>
                  <a:pt x="0" y="4004475"/>
                </a:lnTo>
                <a:lnTo>
                  <a:pt x="7769" y="4052643"/>
                </a:lnTo>
                <a:lnTo>
                  <a:pt x="29405" y="4094478"/>
                </a:lnTo>
                <a:lnTo>
                  <a:pt x="62396" y="4127469"/>
                </a:lnTo>
                <a:lnTo>
                  <a:pt x="104231" y="4149105"/>
                </a:lnTo>
                <a:lnTo>
                  <a:pt x="152400" y="4156875"/>
                </a:lnTo>
                <a:lnTo>
                  <a:pt x="9373178" y="4156875"/>
                </a:lnTo>
              </a:path>
            </a:pathLst>
          </a:custGeom>
          <a:ln w="50800">
            <a:solidFill>
              <a:srgbClr val="FFE71E"/>
            </a:solidFill>
          </a:ln>
        </p:spPr>
        <p:txBody>
          <a:bodyPr wrap="square" lIns="0" tIns="0" rIns="0" bIns="0" rtlCol="0"/>
          <a:lstStyle/>
          <a:p>
            <a:endParaRPr sz="1091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7BE398-3C23-5556-5D8D-0940F38F1E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E974505-4193-F58F-1A80-BDEC97D773C0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 dirty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-R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95A6EAA5-DCF9-7962-50C7-BC15D49BDB3A}"/>
              </a:ext>
            </a:extLst>
          </p:cNvPr>
          <p:cNvSpPr/>
          <p:nvPr userDrawn="1"/>
        </p:nvSpPr>
        <p:spPr>
          <a:xfrm>
            <a:off x="7158117" y="-1604220"/>
            <a:ext cx="10067764" cy="10066439"/>
          </a:xfrm>
          <a:prstGeom prst="ellips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E37EF54-8B4A-639F-7C80-EED2DD22E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sp>
        <p:nvSpPr>
          <p:cNvPr id="2" name="Bande bleue">
            <a:extLst>
              <a:ext uri="{FF2B5EF4-FFF2-40B4-BE49-F238E27FC236}">
                <a16:creationId xmlns:a16="http://schemas.microsoft.com/office/drawing/2014/main" id="{CA52E201-8380-1518-9931-25DC217C7A96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D83A96-6B79-583C-4359-1EA26B5002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1157B82F-B4CE-CFD4-1D86-EDB785D260A2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15" name="object 24">
              <a:extLst>
                <a:ext uri="{FF2B5EF4-FFF2-40B4-BE49-F238E27FC236}">
                  <a16:creationId xmlns:a16="http://schemas.microsoft.com/office/drawing/2014/main" id="{995EE239-6AB0-E9B2-A0D8-B295A188F7D5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 dirty="0"/>
            </a:p>
          </p:txBody>
        </p:sp>
        <p:sp>
          <p:nvSpPr>
            <p:cNvPr id="16" name="object 25">
              <a:extLst>
                <a:ext uri="{FF2B5EF4-FFF2-40B4-BE49-F238E27FC236}">
                  <a16:creationId xmlns:a16="http://schemas.microsoft.com/office/drawing/2014/main" id="{A7B03C11-3319-82FE-92F4-AD02EF1B9A48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756594C-2819-0687-203C-E12907A6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B6FB49-AFFE-E142-8A43-ACA76E625046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 dirty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5354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6DCB553-26BE-1BFC-362F-260005BAD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sp>
        <p:nvSpPr>
          <p:cNvPr id="4" name="Bande bleue">
            <a:extLst>
              <a:ext uri="{FF2B5EF4-FFF2-40B4-BE49-F238E27FC236}">
                <a16:creationId xmlns:a16="http://schemas.microsoft.com/office/drawing/2014/main" id="{40219DC0-5CD7-E3F6-DAA0-DF95882D6651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55183F-DA58-F6CB-FE1D-ECE4CEFBFD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B9F52F7F-9AF2-B627-E069-7D0191FBA9C5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9" name="object 24">
              <a:extLst>
                <a:ext uri="{FF2B5EF4-FFF2-40B4-BE49-F238E27FC236}">
                  <a16:creationId xmlns:a16="http://schemas.microsoft.com/office/drawing/2014/main" id="{4E50E2FA-932A-0CAE-EFD1-3A12BEF68CE9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 dirty="0"/>
            </a:p>
          </p:txBody>
        </p:sp>
        <p:sp>
          <p:nvSpPr>
            <p:cNvPr id="12" name="object 25">
              <a:extLst>
                <a:ext uri="{FF2B5EF4-FFF2-40B4-BE49-F238E27FC236}">
                  <a16:creationId xmlns:a16="http://schemas.microsoft.com/office/drawing/2014/main" id="{C9EA2C06-7CEB-8FDF-E149-C8D2B3898F90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30CA23-99D6-657C-9B21-9257DE68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B0BCD4-691E-B959-BA34-FE609A41BA6D}"/>
              </a:ext>
            </a:extLst>
          </p:cNvPr>
          <p:cNvSpPr txBox="1"/>
          <p:nvPr userDrawn="1"/>
        </p:nvSpPr>
        <p:spPr>
          <a:xfrm>
            <a:off x="107516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 dirty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8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-Vagu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5354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6DCB553-26BE-1BFC-362F-260005BAD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479" y="351043"/>
            <a:ext cx="364642" cy="368622"/>
          </a:xfrm>
          <a:prstGeom prst="rect">
            <a:avLst/>
          </a:prstGeom>
        </p:spPr>
      </p:pic>
      <p:pic>
        <p:nvPicPr>
          <p:cNvPr id="17" name="Vague">
            <a:extLst>
              <a:ext uri="{FF2B5EF4-FFF2-40B4-BE49-F238E27FC236}">
                <a16:creationId xmlns:a16="http://schemas.microsoft.com/office/drawing/2014/main" id="{81906965-627E-0621-245C-2D0F100AA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734" t="652" r="48056" b="64174"/>
          <a:stretch/>
        </p:blipFill>
        <p:spPr>
          <a:xfrm rot="10800000" flipH="1">
            <a:off x="6250593" y="-1"/>
            <a:ext cx="5941407" cy="1346509"/>
          </a:xfrm>
          <a:prstGeom prst="rect">
            <a:avLst/>
          </a:prstGeom>
        </p:spPr>
      </p:pic>
      <p:sp>
        <p:nvSpPr>
          <p:cNvPr id="4" name="Bande bleue">
            <a:extLst>
              <a:ext uri="{FF2B5EF4-FFF2-40B4-BE49-F238E27FC236}">
                <a16:creationId xmlns:a16="http://schemas.microsoft.com/office/drawing/2014/main" id="{40219DC0-5CD7-E3F6-DAA0-DF95882D6651}"/>
              </a:ext>
            </a:extLst>
          </p:cNvPr>
          <p:cNvSpPr/>
          <p:nvPr userDrawn="1"/>
        </p:nvSpPr>
        <p:spPr>
          <a:xfrm>
            <a:off x="1160318" y="6792518"/>
            <a:ext cx="11031681" cy="65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55183F-DA58-F6CB-FE1D-ECE4CEFBFD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801110">
            <a:off x="148207" y="6110417"/>
            <a:ext cx="890492" cy="52163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B9F52F7F-9AF2-B627-E069-7D0191FBA9C5}"/>
              </a:ext>
            </a:extLst>
          </p:cNvPr>
          <p:cNvGrpSpPr/>
          <p:nvPr userDrawn="1"/>
        </p:nvGrpSpPr>
        <p:grpSpPr>
          <a:xfrm>
            <a:off x="1" y="785443"/>
            <a:ext cx="505942" cy="158159"/>
            <a:chOff x="162000" y="994774"/>
            <a:chExt cx="162485" cy="50800"/>
          </a:xfrm>
        </p:grpSpPr>
        <p:sp>
          <p:nvSpPr>
            <p:cNvPr id="9" name="object 24">
              <a:extLst>
                <a:ext uri="{FF2B5EF4-FFF2-40B4-BE49-F238E27FC236}">
                  <a16:creationId xmlns:a16="http://schemas.microsoft.com/office/drawing/2014/main" id="{4E50E2FA-932A-0CAE-EFD1-3A12BEF68CE9}"/>
                </a:ext>
              </a:extLst>
            </p:cNvPr>
            <p:cNvSpPr/>
            <p:nvPr userDrawn="1"/>
          </p:nvSpPr>
          <p:spPr>
            <a:xfrm flipV="1">
              <a:off x="162000" y="1010904"/>
              <a:ext cx="137085" cy="8904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594" y="0"/>
                  </a:lnTo>
                </a:path>
              </a:pathLst>
            </a:custGeom>
            <a:ln w="50800">
              <a:solidFill>
                <a:srgbClr val="FFE71E"/>
              </a:solidFill>
            </a:ln>
          </p:spPr>
          <p:txBody>
            <a:bodyPr wrap="square" lIns="0" tIns="0" rIns="0" bIns="0" rtlCol="0"/>
            <a:lstStyle/>
            <a:p>
              <a:endParaRPr sz="1091" dirty="0"/>
            </a:p>
          </p:txBody>
        </p:sp>
        <p:sp>
          <p:nvSpPr>
            <p:cNvPr id="12" name="object 25">
              <a:extLst>
                <a:ext uri="{FF2B5EF4-FFF2-40B4-BE49-F238E27FC236}">
                  <a16:creationId xmlns:a16="http://schemas.microsoft.com/office/drawing/2014/main" id="{C9EA2C06-7CEB-8FDF-E149-C8D2B3898F90}"/>
                </a:ext>
              </a:extLst>
            </p:cNvPr>
            <p:cNvSpPr/>
            <p:nvPr userDrawn="1"/>
          </p:nvSpPr>
          <p:spPr>
            <a:xfrm>
              <a:off x="273685" y="99477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E71E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30CA23-99D6-657C-9B21-9257DE68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596189"/>
          </a:xfrm>
        </p:spPr>
        <p:txBody>
          <a:bodyPr anchor="t" anchorCtr="0">
            <a:spAutoFit/>
          </a:bodyPr>
          <a:lstStyle>
            <a:lvl1pPr>
              <a:defRPr sz="3638" b="0" i="0">
                <a:solidFill>
                  <a:schemeClr val="tx1"/>
                </a:solidFill>
                <a:latin typeface="Mercury Medium" panose="02000603000000020004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67F0BE-27F7-752D-CC62-38787B003DCF}"/>
              </a:ext>
            </a:extLst>
          </p:cNvPr>
          <p:cNvSpPr txBox="1"/>
          <p:nvPr userDrawn="1"/>
        </p:nvSpPr>
        <p:spPr>
          <a:xfrm>
            <a:off x="11323160" y="6380909"/>
            <a:ext cx="60214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4CAD9AA-1676-4249-AC41-17EE60D1ECC0}" type="slidenum">
              <a:rPr lang="fr-FR" sz="1091" b="0" i="0" smtClean="0">
                <a:solidFill>
                  <a:schemeClr val="accent1"/>
                </a:solidFill>
                <a:latin typeface="Mercury Medium" panose="02000603000000020004" pitchFamily="2" charset="0"/>
              </a:rPr>
              <a:pPr algn="r"/>
              <a:t>‹N°›</a:t>
            </a:fld>
            <a:endParaRPr lang="fr-FR" sz="1091" b="0" i="0" dirty="0">
              <a:solidFill>
                <a:schemeClr val="accent1"/>
              </a:solidFill>
              <a:latin typeface="Mercury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ercury Regular" panose="02000603000000020004" pitchFamily="2" charset="0"/>
              </a:defRPr>
            </a:lvl1pPr>
          </a:lstStyle>
          <a:p>
            <a:fld id="{38CB6470-A744-5C46-B7B4-A1B03E7ABE17}" type="datetimeFigureOut">
              <a:rPr lang="fr-FR" smtClean="0"/>
              <a:pPr/>
              <a:t>02/10/2024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ercury Regular" panose="0200060300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ercury Regular" panose="02000603000000020004" pitchFamily="2" charset="0"/>
              </a:defRPr>
            </a:lvl1pPr>
          </a:lstStyle>
          <a:p>
            <a:fld id="{B4CAD9AA-1676-4249-AC41-17EE60D1EC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6183AE-A117-C18E-3FAE-D5BB98DEDC7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744200" y="63500"/>
            <a:ext cx="14128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BE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GOB/SPRB - Intern/Interne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4E230-0E4E-31B2-301E-1F3E8BDA09F6}"/>
              </a:ext>
            </a:extLst>
          </p:cNvPr>
          <p:cNvSpPr/>
          <p:nvPr userDrawn="1"/>
        </p:nvSpPr>
        <p:spPr>
          <a:xfrm>
            <a:off x="10744200" y="73025"/>
            <a:ext cx="1412875" cy="166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260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8" r:id="rId14"/>
    <p:sldLayoutId id="2147483683" r:id="rId15"/>
  </p:sldLayoutIdLst>
  <p:txStyles>
    <p:titleStyle>
      <a:lvl1pPr algn="l" defTabSz="914262" rtl="0" eaLnBrk="1" latinLnBrk="0" hangingPunct="1">
        <a:lnSpc>
          <a:spcPct val="90000"/>
        </a:lnSpc>
        <a:spcBef>
          <a:spcPct val="0"/>
        </a:spcBef>
        <a:buNone/>
        <a:defRPr sz="4399" b="0" i="0" kern="1200">
          <a:solidFill>
            <a:schemeClr val="tx1"/>
          </a:solidFill>
          <a:latin typeface="Mercury Regular" panose="02000603000000020004" pitchFamily="2" charset="0"/>
          <a:ea typeface="+mj-ea"/>
          <a:cs typeface="+mj-cs"/>
        </a:defRPr>
      </a:lvl1pPr>
    </p:titleStyle>
    <p:bodyStyle>
      <a:lvl1pPr marL="228565" indent="-228565" algn="l" defTabSz="9142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b="0" i="0" kern="1200">
          <a:solidFill>
            <a:schemeClr val="tx1"/>
          </a:solidFill>
          <a:latin typeface="Mercury Regular" panose="02000603000000020004" pitchFamily="2" charset="0"/>
          <a:ea typeface="+mn-ea"/>
          <a:cs typeface="+mn-cs"/>
        </a:defRPr>
      </a:lvl1pPr>
      <a:lvl2pPr marL="685697" indent="-228565" algn="l" defTabSz="9142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ercury Regular" panose="02000603000000020004" pitchFamily="2" charset="0"/>
          <a:ea typeface="+mn-ea"/>
          <a:cs typeface="+mn-cs"/>
        </a:defRPr>
      </a:lvl2pPr>
      <a:lvl3pPr marL="1142828" indent="-228565" algn="l" defTabSz="9142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ercury Regular" panose="02000603000000020004" pitchFamily="2" charset="0"/>
          <a:ea typeface="+mn-ea"/>
          <a:cs typeface="+mn-cs"/>
        </a:defRPr>
      </a:lvl3pPr>
      <a:lvl4pPr marL="1599959" indent="-228565" algn="l" defTabSz="9142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Mercury Regular" panose="02000603000000020004" pitchFamily="2" charset="0"/>
          <a:ea typeface="+mn-ea"/>
          <a:cs typeface="+mn-cs"/>
        </a:defRPr>
      </a:lvl4pPr>
      <a:lvl5pPr marL="2057090" indent="-228565" algn="l" defTabSz="9142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Mercury Regular" panose="02000603000000020004" pitchFamily="2" charset="0"/>
          <a:ea typeface="+mn-ea"/>
          <a:cs typeface="+mn-cs"/>
        </a:defRPr>
      </a:lvl5pPr>
      <a:lvl6pPr marL="2514221" indent="-228565" algn="l" defTabSz="9142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2" indent="-228565" algn="l" defTabSz="9142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3" indent="-228565" algn="l" defTabSz="9142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4" indent="-228565" algn="l" defTabSz="9142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6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7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8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9" algn="l" defTabSz="91426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hyperlink" Target="https://be.brussels/fr/facturation-electronique" TargetMode="External"/><Relationship Id="rId9" Type="http://schemas.openxmlformats.org/officeDocument/2006/relationships/hyperlink" Target="https://be.brussels/fr/facturation-electronique/administr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hyperlink" Target="https://be.brussels/fr/facturation-electronique/administration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32D091-2F5F-8E24-98B9-3B7B761DF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06" y="1122378"/>
            <a:ext cx="7900493" cy="1277167"/>
          </a:xfrm>
        </p:spPr>
        <p:txBody>
          <a:bodyPr>
            <a:noAutofit/>
          </a:bodyPr>
          <a:lstStyle/>
          <a:p>
            <a:r>
              <a:rPr lang="fr-FR" sz="4400" b="1" dirty="0"/>
              <a:t>La </a:t>
            </a:r>
            <a:r>
              <a:rPr lang="fr-FR" sz="4400" b="1" dirty="0">
                <a:solidFill>
                  <a:schemeClr val="accent5"/>
                </a:solidFill>
              </a:rPr>
              <a:t>facturation électronique </a:t>
            </a:r>
            <a:br>
              <a:rPr lang="fr-FR" sz="4400" b="1" dirty="0"/>
            </a:br>
            <a:r>
              <a:rPr lang="fr-FR" sz="4400" b="1" dirty="0"/>
              <a:t>en Région de Bruxelles-Capitale</a:t>
            </a:r>
            <a:endParaRPr lang="fr-FR" sz="4400" b="1" dirty="0">
              <a:solidFill>
                <a:schemeClr val="accent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917A2C-C470-32C2-AA14-983DAF556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706" y="2876849"/>
            <a:ext cx="7576644" cy="500081"/>
          </a:xfrm>
        </p:spPr>
        <p:txBody>
          <a:bodyPr>
            <a:noAutofit/>
          </a:bodyPr>
          <a:lstStyle/>
          <a:p>
            <a:r>
              <a:rPr lang="fr-FR" sz="2400" dirty="0"/>
              <a:t>Module 3 – 	Communication vers les fournisseurs et 			matériel de support </a:t>
            </a:r>
          </a:p>
        </p:txBody>
      </p:sp>
      <p:pic>
        <p:nvPicPr>
          <p:cNvPr id="4" name="Cible 2.0">
            <a:extLst>
              <a:ext uri="{FF2B5EF4-FFF2-40B4-BE49-F238E27FC236}">
                <a16:creationId xmlns:a16="http://schemas.microsoft.com/office/drawing/2014/main" id="{3D66507A-EF11-1305-696C-C5DA194C9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91" y="-2937906"/>
            <a:ext cx="13539608" cy="13382740"/>
          </a:xfrm>
          <a:prstGeom prst="rect">
            <a:avLst/>
          </a:prstGeom>
        </p:spPr>
      </p:pic>
      <p:sp>
        <p:nvSpPr>
          <p:cNvPr id="6" name="Bande bleue">
            <a:extLst>
              <a:ext uri="{FF2B5EF4-FFF2-40B4-BE49-F238E27FC236}">
                <a16:creationId xmlns:a16="http://schemas.microsoft.com/office/drawing/2014/main" id="{0A5F2A65-549B-25E8-875D-150A5194F0EB}"/>
              </a:ext>
            </a:extLst>
          </p:cNvPr>
          <p:cNvSpPr/>
          <p:nvPr/>
        </p:nvSpPr>
        <p:spPr>
          <a:xfrm>
            <a:off x="802" y="6748863"/>
            <a:ext cx="12190396" cy="109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77200"/>
            <a:endParaRPr lang="fr-FR" sz="1091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22FD9-45EA-4971-0331-F5534A96E4A7}"/>
              </a:ext>
            </a:extLst>
          </p:cNvPr>
          <p:cNvSpPr txBox="1"/>
          <p:nvPr/>
        </p:nvSpPr>
        <p:spPr>
          <a:xfrm>
            <a:off x="938706" y="4034781"/>
            <a:ext cx="657553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075">
              <a:lnSpc>
                <a:spcPts val="2333"/>
              </a:lnSpc>
            </a:pPr>
            <a:r>
              <a:rPr lang="fr-BE" dirty="0">
                <a:solidFill>
                  <a:schemeClr val="bg1">
                    <a:lumMod val="65000"/>
                  </a:schemeClr>
                </a:solidFill>
                <a:latin typeface="Mercury Regular" panose="02000603000000020004" pitchFamily="2" charset="0"/>
              </a:rPr>
              <a:t>easy.brussels, l'agence de simplification administrative et d’amélioration de l’expérience usagers -  www.easy.brussels </a:t>
            </a:r>
          </a:p>
        </p:txBody>
      </p:sp>
    </p:spTree>
    <p:extLst>
      <p:ext uri="{BB962C8B-B14F-4D97-AF65-F5344CB8AC3E}">
        <p14:creationId xmlns:p14="http://schemas.microsoft.com/office/powerpoint/2010/main" val="24243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600">
        <p:fade/>
      </p:transition>
    </mc:Choice>
    <mc:Fallback xmlns="">
      <p:transition spd="med" advTm="416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35EC4E3-AF9B-9639-F217-4991D195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675"/>
            <a:ext cx="10515600" cy="978729"/>
          </a:xfrm>
        </p:spPr>
        <p:txBody>
          <a:bodyPr/>
          <a:lstStyle/>
          <a:p>
            <a:r>
              <a:rPr lang="fr-BE" sz="3200" dirty="0"/>
              <a:t>La </a:t>
            </a:r>
            <a:r>
              <a:rPr lang="fr-BE" sz="3200" dirty="0">
                <a:solidFill>
                  <a:schemeClr val="accent5"/>
                </a:solidFill>
              </a:rPr>
              <a:t>communication</a:t>
            </a:r>
            <a:r>
              <a:rPr lang="fr-BE" sz="3200" dirty="0"/>
              <a:t> vers les entreprises/fournisseurs est un point essentiel dans l’adoption de la facturation électronique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1E6AA10-5AFB-8C16-DAE9-96103C1692FB}"/>
              </a:ext>
            </a:extLst>
          </p:cNvPr>
          <p:cNvSpPr/>
          <p:nvPr/>
        </p:nvSpPr>
        <p:spPr>
          <a:xfrm>
            <a:off x="919604" y="2040673"/>
            <a:ext cx="4076142" cy="3691054"/>
          </a:xfrm>
          <a:prstGeom prst="roundRect">
            <a:avLst>
              <a:gd name="adj" fmla="val 4817"/>
            </a:avLst>
          </a:prstGeom>
          <a:solidFill>
            <a:schemeClr val="accent5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274" tIns="218274" rIns="218274" bIns="218274" rtlCol="0" anchor="ctr" anchorCtr="0"/>
          <a:lstStyle/>
          <a:p>
            <a:r>
              <a:rPr lang="fr-BE" sz="1600" dirty="0">
                <a:latin typeface="Mercury Bold" panose="02000603000000020004" pitchFamily="50" charset="0"/>
              </a:rPr>
              <a:t>Communications à prévoir</a:t>
            </a:r>
            <a:endParaRPr lang="fr-BE" sz="1600" dirty="0">
              <a:latin typeface="Mercury Regular" panose="02000603000000020004" pitchFamily="50" charset="0"/>
            </a:endParaRPr>
          </a:p>
          <a:p>
            <a:endParaRPr lang="fr-BE" sz="1600" dirty="0">
              <a:latin typeface="Mercury Regular" panose="0200060300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"/>
            </a:pPr>
            <a:r>
              <a:rPr lang="fr-BE" sz="1600" dirty="0">
                <a:latin typeface="Mercury Regular" panose="02000603000000020004" pitchFamily="50" charset="0"/>
              </a:rPr>
              <a:t>Mention dans les cahiers des charges de vos marchés publics</a:t>
            </a:r>
          </a:p>
          <a:p>
            <a:pPr marL="285750" indent="-285750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"/>
            </a:pPr>
            <a:r>
              <a:rPr lang="fr-BE" sz="1600" dirty="0">
                <a:latin typeface="Mercury Regular" panose="02000603000000020004" pitchFamily="50" charset="0"/>
              </a:rPr>
              <a:t>Mention sur les bons de commande</a:t>
            </a:r>
          </a:p>
          <a:p>
            <a:pPr marL="285750" indent="-285750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"/>
            </a:pPr>
            <a:r>
              <a:rPr lang="fr-BE" sz="1600" dirty="0">
                <a:latin typeface="Mercury Regular" panose="02000603000000020004" pitchFamily="50" charset="0"/>
              </a:rPr>
              <a:t>Courrier vers les fournisseurs actuels</a:t>
            </a:r>
          </a:p>
          <a:p>
            <a:pPr marL="285750" indent="-285750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"/>
            </a:pPr>
            <a:r>
              <a:rPr lang="fr-BE" sz="1600" dirty="0">
                <a:latin typeface="Mercury Regular" panose="02000603000000020004" pitchFamily="50" charset="0"/>
              </a:rPr>
              <a:t>Courrier/e-mail pour refuser les factures envoyées dans un autre format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FABCC8C-D09C-3A73-3282-906E23B2567E}"/>
              </a:ext>
            </a:extLst>
          </p:cNvPr>
          <p:cNvSpPr/>
          <p:nvPr/>
        </p:nvSpPr>
        <p:spPr>
          <a:xfrm>
            <a:off x="5464098" y="2040672"/>
            <a:ext cx="5720575" cy="3691054"/>
          </a:xfrm>
          <a:prstGeom prst="roundRect">
            <a:avLst>
              <a:gd name="adj" fmla="val 4176"/>
            </a:avLst>
          </a:pr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274" tIns="218274" rIns="218274" bIns="218274" rtlCol="0" anchor="ctr" anchorCtr="0"/>
          <a:lstStyle/>
          <a:p>
            <a:r>
              <a:rPr lang="fr-BE" sz="1600" dirty="0">
                <a:solidFill>
                  <a:schemeClr val="tx1"/>
                </a:solidFill>
                <a:latin typeface="Mercury Bold" panose="02000603000000020004" pitchFamily="50" charset="0"/>
                <a:sym typeface="Wingdings" panose="05000000000000000000" pitchFamily="2" charset="2"/>
              </a:rPr>
              <a:t>Objectifs</a:t>
            </a:r>
          </a:p>
          <a:p>
            <a:endParaRPr lang="fr-BE" sz="1600" dirty="0">
              <a:solidFill>
                <a:schemeClr val="tx1"/>
              </a:solidFill>
              <a:latin typeface="Mercury Regular" panose="02000603000000020004" pitchFamily="50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SzPct val="110000"/>
              <a:buBlip>
                <a:blip r:embed="rId2"/>
              </a:buBlip>
            </a:pPr>
            <a:r>
              <a:rPr lang="fr-BE" sz="1600" dirty="0">
                <a:solidFill>
                  <a:schemeClr val="tx1"/>
                </a:solidFill>
                <a:latin typeface="Mercury Regular" panose="02000603000000020004" pitchFamily="50" charset="0"/>
                <a:sym typeface="Wingdings" panose="05000000000000000000" pitchFamily="2" charset="2"/>
              </a:rPr>
              <a:t>Informer les fournisseurs de leur obligation d’envoyer les factures au format électronique, c’est-à-dire via le réseau Peppol et au format XML (pas par e-mail)</a:t>
            </a:r>
          </a:p>
          <a:p>
            <a:pPr marL="285750" indent="-285750">
              <a:spcBef>
                <a:spcPts val="600"/>
              </a:spcBef>
              <a:buSzPct val="110000"/>
              <a:buBlip>
                <a:blip r:embed="rId2"/>
              </a:buBlip>
            </a:pPr>
            <a:r>
              <a:rPr lang="fr-BE" sz="1600" dirty="0">
                <a:solidFill>
                  <a:schemeClr val="tx1"/>
                </a:solidFill>
                <a:latin typeface="Mercury Regular" panose="02000603000000020004" pitchFamily="50" charset="0"/>
                <a:sym typeface="Wingdings" panose="05000000000000000000" pitchFamily="2" charset="2"/>
              </a:rPr>
              <a:t>Communiquer aux fournisseurs les informations que vous désirez voir sur les factures (ex: n° bon de commande)</a:t>
            </a:r>
          </a:p>
          <a:p>
            <a:pPr marL="285750" indent="-285750">
              <a:spcBef>
                <a:spcPts val="600"/>
              </a:spcBef>
              <a:buSzPct val="110000"/>
              <a:buBlip>
                <a:blip r:embed="rId2"/>
              </a:buBlip>
            </a:pPr>
            <a:r>
              <a:rPr lang="fr-BE" sz="1600" dirty="0">
                <a:solidFill>
                  <a:schemeClr val="tx1"/>
                </a:solidFill>
                <a:latin typeface="Mercury Regular" panose="02000603000000020004" pitchFamily="50" charset="0"/>
                <a:sym typeface="Wingdings" panose="05000000000000000000" pitchFamily="2" charset="2"/>
              </a:rPr>
              <a:t>Guider les fournisseurs vers les documents de support où ils pourront trouver des informations sur comment envoyer une facture électronique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618EB78-E63A-4B3F-E200-D00C9EE56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53" y="1696842"/>
            <a:ext cx="847493" cy="847493"/>
          </a:xfrm>
          <a:prstGeom prst="rect">
            <a:avLst/>
          </a:prstGeom>
        </p:spPr>
      </p:pic>
      <p:pic>
        <p:nvPicPr>
          <p:cNvPr id="15" name="Image 14" descr="Une image contenant cercle, Graphique, Caractère coloré&#10;&#10;Description générée automatiquement">
            <a:extLst>
              <a:ext uri="{FF2B5EF4-FFF2-40B4-BE49-F238E27FC236}">
                <a16:creationId xmlns:a16="http://schemas.microsoft.com/office/drawing/2014/main" id="{C18C32CB-A2C0-585A-C0D5-0ADA7C7E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3" y="1808014"/>
            <a:ext cx="736321" cy="7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832">
        <p:fade/>
      </p:transition>
    </mc:Choice>
    <mc:Fallback xmlns="">
      <p:transition spd="med" advTm="9883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A1258E-4323-C3D2-ED79-3CC6967F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L’expérience a montré que les </a:t>
            </a:r>
            <a:r>
              <a:rPr lang="fr-BE" sz="3200" dirty="0">
                <a:solidFill>
                  <a:schemeClr val="accent5"/>
                </a:solidFill>
              </a:rPr>
              <a:t>principales questions</a:t>
            </a:r>
            <a:r>
              <a:rPr lang="fr-BE" sz="3200" dirty="0"/>
              <a:t> des entreprises sont: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E55853-C2C5-467B-E721-6032454E7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88957"/>
            <a:ext cx="1763751" cy="1763751"/>
          </a:xfrm>
          <a:prstGeom prst="rect">
            <a:avLst/>
          </a:prstGeom>
        </p:spPr>
      </p:pic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7861CBEB-D796-116E-BEF2-6D9D2CB771D7}"/>
              </a:ext>
            </a:extLst>
          </p:cNvPr>
          <p:cNvSpPr/>
          <p:nvPr/>
        </p:nvSpPr>
        <p:spPr>
          <a:xfrm>
            <a:off x="3497766" y="1800894"/>
            <a:ext cx="2969941" cy="1416205"/>
          </a:xfrm>
          <a:prstGeom prst="wedgeRoundRectCallout">
            <a:avLst>
              <a:gd name="adj1" fmla="val -55080"/>
              <a:gd name="adj2" fmla="val 6565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  <a:latin typeface="Mercury Regular" panose="02000603000000020004" pitchFamily="50" charset="0"/>
              </a:rPr>
              <a:t>Je dois envoyer une facture électronique à une administration publique. Comment faire ?</a:t>
            </a:r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5EDC8954-605A-A1BE-0BF7-957FD01D2E92}"/>
              </a:ext>
            </a:extLst>
          </p:cNvPr>
          <p:cNvSpPr/>
          <p:nvPr/>
        </p:nvSpPr>
        <p:spPr>
          <a:xfrm>
            <a:off x="1588395" y="5105746"/>
            <a:ext cx="3473605" cy="1078119"/>
          </a:xfrm>
          <a:prstGeom prst="wedgeRoundRectCallout">
            <a:avLst>
              <a:gd name="adj1" fmla="val -40542"/>
              <a:gd name="adj2" fmla="val -10119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  <a:latin typeface="Mercury Regular" panose="02000603000000020004" pitchFamily="50" charset="0"/>
              </a:rPr>
              <a:t>Je veux encoder ma facture via le portail en ligne Mercurius mais n’y ait pas accès ou n’y arrive pas</a:t>
            </a:r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14C1B848-4CEA-918F-BA06-66D25E6FD8D9}"/>
              </a:ext>
            </a:extLst>
          </p:cNvPr>
          <p:cNvSpPr/>
          <p:nvPr/>
        </p:nvSpPr>
        <p:spPr>
          <a:xfrm>
            <a:off x="4603595" y="3622363"/>
            <a:ext cx="3319344" cy="1078119"/>
          </a:xfrm>
          <a:prstGeom prst="wedgeRoundRectCallout">
            <a:avLst>
              <a:gd name="adj1" fmla="val -81955"/>
              <a:gd name="adj2" fmla="val -2865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  <a:latin typeface="Mercury Regular" panose="02000603000000020004" pitchFamily="50" charset="0"/>
              </a:rPr>
              <a:t>J’ai encodé une facture électronique : l’avez-vous reçue ?</a:t>
            </a:r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365DE1EC-419B-1EF4-4492-A39960AF1E31}"/>
              </a:ext>
            </a:extLst>
          </p:cNvPr>
          <p:cNvSpPr/>
          <p:nvPr/>
        </p:nvSpPr>
        <p:spPr>
          <a:xfrm>
            <a:off x="7813104" y="1758748"/>
            <a:ext cx="2969941" cy="1078119"/>
          </a:xfrm>
          <a:prstGeom prst="wedgeRoundRectCallout">
            <a:avLst>
              <a:gd name="adj1" fmla="val -68517"/>
              <a:gd name="adj2" fmla="val 5305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  <a:latin typeface="Mercury Regular" panose="02000603000000020004" pitchFamily="50" charset="0"/>
              </a:rPr>
              <a:t>Quelles sont les coordonnées Peppol de l’administration?</a:t>
            </a:r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040130F8-1291-C7EE-88AD-AC0B6871CED5}"/>
              </a:ext>
            </a:extLst>
          </p:cNvPr>
          <p:cNvSpPr/>
          <p:nvPr/>
        </p:nvSpPr>
        <p:spPr>
          <a:xfrm>
            <a:off x="7209266" y="5029743"/>
            <a:ext cx="2969941" cy="1078119"/>
          </a:xfrm>
          <a:prstGeom prst="wedgeRoundRectCallout">
            <a:avLst>
              <a:gd name="adj1" fmla="val -79405"/>
              <a:gd name="adj2" fmla="val -2969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  <a:latin typeface="Mercury Regular" panose="02000603000000020004" pitchFamily="50" charset="0"/>
              </a:rPr>
              <a:t>J’ai envoyé une facture mais elle n’a pas encore été payée: rappel et demande de statut</a:t>
            </a:r>
          </a:p>
        </p:txBody>
      </p:sp>
      <p:sp>
        <p:nvSpPr>
          <p:cNvPr id="10" name="Bulle narrative : rectangle à coins arrondis 9">
            <a:extLst>
              <a:ext uri="{FF2B5EF4-FFF2-40B4-BE49-F238E27FC236}">
                <a16:creationId xmlns:a16="http://schemas.microsoft.com/office/drawing/2014/main" id="{A02D7A0F-B763-55B8-0073-2F6C457FD9D1}"/>
              </a:ext>
            </a:extLst>
          </p:cNvPr>
          <p:cNvSpPr/>
          <p:nvPr/>
        </p:nvSpPr>
        <p:spPr>
          <a:xfrm>
            <a:off x="8577149" y="3240149"/>
            <a:ext cx="2969941" cy="1078119"/>
          </a:xfrm>
          <a:prstGeom prst="wedgeRoundRectCallout">
            <a:avLst>
              <a:gd name="adj1" fmla="val -57253"/>
              <a:gd name="adj2" fmla="val -3486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  <a:latin typeface="Mercury Regular" panose="02000603000000020004" pitchFamily="50" charset="0"/>
              </a:rPr>
              <a:t>Quel n° de bon de commande mettre sur la facture?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3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281">
        <p:fade/>
      </p:transition>
    </mc:Choice>
    <mc:Fallback xmlns="">
      <p:transition spd="med" advTm="472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01DAE0F-8908-B2C4-7E97-6980F58F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easy.brussels a développé des </a:t>
            </a:r>
            <a:r>
              <a:rPr lang="fr-FR" sz="3200" dirty="0">
                <a:solidFill>
                  <a:schemeClr val="accent5"/>
                </a:solidFill>
              </a:rPr>
              <a:t>documents de support</a:t>
            </a:r>
            <a:r>
              <a:rPr lang="fr-FR" sz="3200" dirty="0"/>
              <a:t> pour vous aider dans votre communication vers les entreprises</a:t>
            </a:r>
            <a:endParaRPr lang="fr-BE" sz="3200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D57C6EE-E693-D86B-05E5-A4FE6E3E8C62}"/>
              </a:ext>
            </a:extLst>
          </p:cNvPr>
          <p:cNvSpPr/>
          <p:nvPr/>
        </p:nvSpPr>
        <p:spPr>
          <a:xfrm>
            <a:off x="518160" y="1821666"/>
            <a:ext cx="2705073" cy="1232796"/>
          </a:xfrm>
          <a:prstGeom prst="roundRect">
            <a:avLst>
              <a:gd name="adj" fmla="val 12937"/>
            </a:avLst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274" tIns="218274" rIns="218274" bIns="218274" rtlCol="0" anchor="ctr" anchorCtr="0"/>
          <a:lstStyle/>
          <a:p>
            <a:pPr marL="7700" marR="115885" algn="ctr" defTabSz="277200">
              <a:spcBef>
                <a:spcPts val="61"/>
              </a:spcBef>
              <a:spcAft>
                <a:spcPts val="909"/>
              </a:spcAft>
            </a:pPr>
            <a:r>
              <a:rPr lang="fr-BE" sz="1600" b="1" dirty="0">
                <a:solidFill>
                  <a:srgbClr val="FFFFFF"/>
                </a:solidFill>
                <a:latin typeface="Mercury Bold" panose="02000603000000020004" pitchFamily="50" charset="0"/>
              </a:rPr>
              <a:t>Site internet</a:t>
            </a:r>
          </a:p>
          <a:p>
            <a:pPr marL="7700" marR="115885" algn="ctr" defTabSz="277200">
              <a:spcBef>
                <a:spcPts val="61"/>
              </a:spcBef>
              <a:spcAft>
                <a:spcPts val="909"/>
              </a:spcAft>
            </a:pPr>
            <a:r>
              <a:rPr lang="en-US" sz="1400" dirty="0">
                <a:solidFill>
                  <a:schemeClr val="bg1"/>
                </a:solidFill>
                <a:latin typeface="Mercury Regular" panose="02000603000000020004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https://be.brussels/fr/facturation-electronique</a:t>
            </a:r>
            <a:r>
              <a:rPr lang="en-US" sz="1400" dirty="0">
                <a:solidFill>
                  <a:schemeClr val="bg1"/>
                </a:solidFill>
                <a:latin typeface="Mercury Regular" panose="02000603000000020004" pitchFamily="50" charset="0"/>
              </a:rPr>
              <a:t>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C97B4FC-5148-9A3F-F5B2-3CD4B71DB0C2}"/>
              </a:ext>
            </a:extLst>
          </p:cNvPr>
          <p:cNvSpPr/>
          <p:nvPr/>
        </p:nvSpPr>
        <p:spPr>
          <a:xfrm>
            <a:off x="3299592" y="1814921"/>
            <a:ext cx="2862570" cy="1232796"/>
          </a:xfrm>
          <a:prstGeom prst="roundRect">
            <a:avLst>
              <a:gd name="adj" fmla="val 12937"/>
            </a:avLst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274" tIns="218274" rIns="218274" bIns="218274" rtlCol="0" anchor="ctr" anchorCtr="0"/>
          <a:lstStyle/>
          <a:p>
            <a:pPr marL="7700" marR="115885" algn="ctr" defTabSz="277200">
              <a:spcBef>
                <a:spcPts val="61"/>
              </a:spcBef>
              <a:spcAft>
                <a:spcPts val="909"/>
              </a:spcAft>
            </a:pPr>
            <a:r>
              <a:rPr lang="fr-BE" sz="1600" dirty="0">
                <a:solidFill>
                  <a:srgbClr val="FFFFFF"/>
                </a:solidFill>
                <a:latin typeface="Mercury Bold" panose="02000603000000020004" pitchFamily="50" charset="0"/>
              </a:rPr>
              <a:t>Guide</a:t>
            </a:r>
            <a:r>
              <a:rPr lang="fr-BE" sz="1600" dirty="0">
                <a:solidFill>
                  <a:srgbClr val="FFFFFF"/>
                </a:solidFill>
                <a:latin typeface="Mercury Regular" panose="02000603000000020004" pitchFamily="50" charset="0"/>
              </a:rPr>
              <a:t> sur la facturation électronique, à destination des entreprises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AB97BE2-779B-91D3-BAD9-45DC62E52700}"/>
              </a:ext>
            </a:extLst>
          </p:cNvPr>
          <p:cNvSpPr/>
          <p:nvPr/>
        </p:nvSpPr>
        <p:spPr>
          <a:xfrm>
            <a:off x="6238521" y="1814921"/>
            <a:ext cx="2705073" cy="1232796"/>
          </a:xfrm>
          <a:prstGeom prst="roundRect">
            <a:avLst>
              <a:gd name="adj" fmla="val 12937"/>
            </a:avLst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274" tIns="218274" rIns="218274" bIns="218274" rtlCol="0" anchor="ctr" anchorCtr="0"/>
          <a:lstStyle/>
          <a:p>
            <a:pPr marL="7700" marR="115885" algn="ctr" defTabSz="277200">
              <a:spcBef>
                <a:spcPts val="61"/>
              </a:spcBef>
              <a:spcAft>
                <a:spcPts val="909"/>
              </a:spcAft>
            </a:pPr>
            <a:r>
              <a:rPr lang="fr-BE" sz="1600" b="1" dirty="0">
                <a:solidFill>
                  <a:srgbClr val="FFFFFF"/>
                </a:solidFill>
                <a:latin typeface="Mercury Regular" panose="02000603000000020004" pitchFamily="50" charset="0"/>
              </a:rPr>
              <a:t>Exemples de clauses pour vos </a:t>
            </a:r>
            <a:r>
              <a:rPr lang="fr-BE" sz="1600" b="1" dirty="0">
                <a:solidFill>
                  <a:srgbClr val="FFFFFF"/>
                </a:solidFill>
                <a:latin typeface="Mercury Bold" panose="02000603000000020004" pitchFamily="50" charset="0"/>
              </a:rPr>
              <a:t>cahiers des charges et bons de commande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07CF399-D7E1-5361-0A89-480D2FE3B5D8}"/>
              </a:ext>
            </a:extLst>
          </p:cNvPr>
          <p:cNvSpPr/>
          <p:nvPr/>
        </p:nvSpPr>
        <p:spPr>
          <a:xfrm>
            <a:off x="9019953" y="1808176"/>
            <a:ext cx="2862570" cy="1232796"/>
          </a:xfrm>
          <a:prstGeom prst="roundRect">
            <a:avLst>
              <a:gd name="adj" fmla="val 12937"/>
            </a:avLst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274" tIns="218274" rIns="218274" bIns="218274" rtlCol="0" anchor="ctr" anchorCtr="0"/>
          <a:lstStyle/>
          <a:p>
            <a:pPr marL="7700" marR="115885" algn="ctr" defTabSz="277200">
              <a:spcBef>
                <a:spcPts val="61"/>
              </a:spcBef>
              <a:spcAft>
                <a:spcPts val="909"/>
              </a:spcAft>
            </a:pPr>
            <a:r>
              <a:rPr lang="fr-BE" sz="1600" dirty="0">
                <a:solidFill>
                  <a:srgbClr val="FFFFFF"/>
                </a:solidFill>
                <a:latin typeface="Mercury Regular" panose="02000603000000020004" pitchFamily="50" charset="0"/>
              </a:rPr>
              <a:t>Modèle de </a:t>
            </a:r>
            <a:r>
              <a:rPr lang="fr-BE" sz="1600" dirty="0">
                <a:solidFill>
                  <a:srgbClr val="FFFFFF"/>
                </a:solidFill>
                <a:latin typeface="Mercury Bold" panose="02000603000000020004" pitchFamily="50" charset="0"/>
              </a:rPr>
              <a:t>courrier </a:t>
            </a:r>
            <a:r>
              <a:rPr lang="fr-BE" sz="1600" dirty="0">
                <a:solidFill>
                  <a:srgbClr val="FFFFFF"/>
                </a:solidFill>
                <a:latin typeface="Mercury Regular" panose="02000603000000020004" pitchFamily="50" charset="0"/>
              </a:rPr>
              <a:t>pour informer les fournisseurs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607291B-E9B0-A1C3-2488-A73371C9D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085" y="2965780"/>
            <a:ext cx="1747568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F1B08C6-5590-FACD-506E-8EB76CA7D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561" y="2965780"/>
            <a:ext cx="1158959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C1D4B53-F5B3-9C0C-91AC-F2966FC221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3272" y="2965780"/>
            <a:ext cx="1210246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47FCF56-9639-4144-3480-BA27D1CB78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2714" y="2953029"/>
            <a:ext cx="1263277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BEC2F1A-55CA-E3C3-4574-BA269354DDAA}"/>
              </a:ext>
            </a:extLst>
          </p:cNvPr>
          <p:cNvSpPr txBox="1"/>
          <p:nvPr/>
        </p:nvSpPr>
        <p:spPr>
          <a:xfrm>
            <a:off x="1110100" y="5929018"/>
            <a:ext cx="10566994" cy="3976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r-BE" sz="1600" spc="14" dirty="0">
                <a:solidFill>
                  <a:srgbClr val="006D8B"/>
                </a:solidFill>
                <a:latin typeface="Mercury Regular" panose="02000603000000020004" pitchFamily="50" charset="0"/>
              </a:rPr>
              <a:t>Retrouvez ces documents sur </a:t>
            </a:r>
            <a:r>
              <a:rPr lang="fr-BE" sz="2000" u="sng" dirty="0">
                <a:solidFill>
                  <a:schemeClr val="accent5"/>
                </a:solidFill>
                <a:effectLst/>
                <a:latin typeface="Mercury Bold" panose="02000603000000020004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https://be.brussels/fr/facturation-electronique/administration</a:t>
            </a:r>
            <a:endParaRPr lang="fr-BE" sz="2000" i="1" spc="14" dirty="0">
              <a:solidFill>
                <a:schemeClr val="accent5"/>
              </a:solidFill>
              <a:latin typeface="Mercury Bold" panose="02000603000000020004" pitchFamily="50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8E4CFF5-FF05-9BFD-2135-4377CA1F6443}"/>
              </a:ext>
            </a:extLst>
          </p:cNvPr>
          <p:cNvSpPr txBox="1"/>
          <p:nvPr/>
        </p:nvSpPr>
        <p:spPr>
          <a:xfrm>
            <a:off x="2216792" y="5031593"/>
            <a:ext cx="8990180" cy="6000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r-BE" sz="1600" spc="14" dirty="0">
                <a:solidFill>
                  <a:schemeClr val="accent5"/>
                </a:solidFill>
                <a:latin typeface="Mercury Bold" panose="02000603000000020004" pitchFamily="50" charset="0"/>
              </a:rPr>
              <a:t>Contenu</a:t>
            </a:r>
            <a:r>
              <a:rPr lang="fr-BE" sz="1600" spc="14" dirty="0">
                <a:solidFill>
                  <a:srgbClr val="006D8B"/>
                </a:solidFill>
                <a:latin typeface="Mercury Regular" panose="02000603000000020004" pitchFamily="50" charset="0"/>
              </a:rPr>
              <a:t>: comment envoyer une facture électronique, coordonnées Peppol des différentes administrations, points de contact en cas de questions,…</a:t>
            </a:r>
            <a:endParaRPr lang="fr-BE" sz="2000" i="1" spc="14" dirty="0">
              <a:solidFill>
                <a:schemeClr val="accent5"/>
              </a:solidFill>
              <a:latin typeface="Mercury Bold" panose="02000603000000020004" pitchFamily="50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4D6BEF8-F992-C47F-12D2-DEC3C36678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5860" y="4926145"/>
            <a:ext cx="705484" cy="705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0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173">
        <p:fade/>
      </p:transition>
    </mc:Choice>
    <mc:Fallback xmlns="">
      <p:transition spd="med" advTm="1061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4E582-5759-7A04-B586-A128634B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résumé</a:t>
            </a:r>
          </a:p>
        </p:txBody>
      </p:sp>
      <p:pic>
        <p:nvPicPr>
          <p:cNvPr id="4" name="Cible 2.0">
            <a:extLst>
              <a:ext uri="{FF2B5EF4-FFF2-40B4-BE49-F238E27FC236}">
                <a16:creationId xmlns:a16="http://schemas.microsoft.com/office/drawing/2014/main" id="{0F88B12A-AB6B-DDEC-E7AB-63A046EBD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910" y="-999706"/>
            <a:ext cx="8961236" cy="885741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98C979E-F490-FFDB-055A-6D539508AF38}"/>
              </a:ext>
            </a:extLst>
          </p:cNvPr>
          <p:cNvSpPr/>
          <p:nvPr/>
        </p:nvSpPr>
        <p:spPr>
          <a:xfrm>
            <a:off x="1874520" y="2654598"/>
            <a:ext cx="9075420" cy="1305830"/>
          </a:xfrm>
          <a:prstGeom prst="roundRect">
            <a:avLst>
              <a:gd name="adj" fmla="val 12677"/>
            </a:avLst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36547" rIns="108000" bIns="436547" rtlCol="0" anchor="ctr" anchorCtr="0"/>
          <a:lstStyle/>
          <a:p>
            <a:pPr marL="182563" marR="115885">
              <a:spcBef>
                <a:spcPts val="61"/>
              </a:spcBef>
              <a:spcAft>
                <a:spcPts val="909"/>
              </a:spcAft>
              <a:tabLst>
                <a:tab pos="182563" algn="l"/>
              </a:tabLst>
            </a:pPr>
            <a:r>
              <a:rPr lang="fr-BE" sz="1600" dirty="0">
                <a:latin typeface="Mercury Regular" panose="02000603000000020004" pitchFamily="50" charset="0"/>
              </a:rPr>
              <a:t>Les </a:t>
            </a:r>
            <a:r>
              <a:rPr lang="fr-BE" sz="1600" dirty="0">
                <a:solidFill>
                  <a:schemeClr val="bg1"/>
                </a:solidFill>
                <a:latin typeface="Mercury Bold" panose="02000603000000020004" pitchFamily="50" charset="0"/>
              </a:rPr>
              <a:t>objectifs</a:t>
            </a:r>
            <a:r>
              <a:rPr lang="fr-BE" sz="1600" dirty="0">
                <a:latin typeface="Mercury Regular" panose="02000603000000020004" pitchFamily="50" charset="0"/>
              </a:rPr>
              <a:t> principaux sont d’informer les fournisseurs de leur obligation d’envoyer les factures au format électronique, c’est-à-dire via le réseau Peppol et au format XML (pas par e-mail), et de les guider sur comment envoyer une facture électronique;</a:t>
            </a:r>
            <a:endParaRPr lang="fr-BE" sz="1600" b="1" dirty="0">
              <a:solidFill>
                <a:schemeClr val="bg1"/>
              </a:solidFill>
              <a:latin typeface="Mercury Regular" panose="02000603000000020004" pitchFamily="50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A9E4BE-2257-61C5-4223-E588FAB2556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528" y="1760855"/>
            <a:ext cx="689610" cy="689610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7453376-81B4-558C-CCDF-C5A3C1C2421B}"/>
              </a:ext>
            </a:extLst>
          </p:cNvPr>
          <p:cNvSpPr/>
          <p:nvPr/>
        </p:nvSpPr>
        <p:spPr>
          <a:xfrm>
            <a:off x="1874520" y="4080510"/>
            <a:ext cx="9075420" cy="1588770"/>
          </a:xfrm>
          <a:prstGeom prst="roundRect">
            <a:avLst>
              <a:gd name="adj" fmla="val 9214"/>
            </a:avLst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36547" rIns="108000" bIns="436547" rtlCol="0" anchor="ctr" anchorCtr="0"/>
          <a:lstStyle/>
          <a:p>
            <a:pPr marL="182563" marR="115885" lvl="0">
              <a:spcBef>
                <a:spcPts val="61"/>
              </a:spcBef>
              <a:spcAft>
                <a:spcPts val="1800"/>
              </a:spcAft>
              <a:defRPr/>
            </a:pPr>
            <a:r>
              <a:rPr lang="fr-BE" sz="1600" dirty="0">
                <a:solidFill>
                  <a:srgbClr val="FFFFFF"/>
                </a:solidFill>
                <a:latin typeface="Mercury Regular" panose="02000603000000020004" pitchFamily="2" charset="0"/>
              </a:rPr>
              <a:t>Aidez-vous des documents supports développés par easy.brussels et publiés sur le site </a:t>
            </a:r>
            <a:r>
              <a:rPr lang="fr-BE" sz="1600" u="sng" dirty="0">
                <a:solidFill>
                  <a:schemeClr val="bg1"/>
                </a:solidFill>
                <a:latin typeface="Mercury Bold" panose="02000603000000020004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https://be.brussels/fr/facturation-electronique/administration</a:t>
            </a:r>
            <a:endParaRPr lang="fr-BE" sz="1600" dirty="0">
              <a:solidFill>
                <a:schemeClr val="bg1"/>
              </a:solidFill>
              <a:latin typeface="Mercury Bold" panose="02000603000000020004" pitchFamily="50" charset="0"/>
            </a:endParaRPr>
          </a:p>
          <a:p>
            <a:pPr marL="628650" marR="115885" lvl="0" algn="l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909"/>
              </a:spcAft>
              <a:buClrTx/>
              <a:buSzTx/>
              <a:tabLst/>
              <a:defRPr/>
            </a:pPr>
            <a:r>
              <a:rPr lang="fr-BE" sz="1600" dirty="0">
                <a:solidFill>
                  <a:srgbClr val="FFFFFF"/>
                </a:solidFill>
                <a:latin typeface="Mercury Regular" panose="02000603000000020004" pitchFamily="2" charset="0"/>
              </a:rPr>
              <a:t>Vérifiez vos communications actuelles pour vous s’assurer que les informations sont à jour (ex: site internet)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cury Regular" panose="02000603000000020004" pitchFamily="2" charset="0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4FDA58-A1E6-ABF4-AFDD-C422B77A725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528" y="4403455"/>
            <a:ext cx="689610" cy="68961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11C34AD-3B1C-6420-F71B-6788D65EA143}"/>
              </a:ext>
            </a:extLst>
          </p:cNvPr>
          <p:cNvSpPr/>
          <p:nvPr/>
        </p:nvSpPr>
        <p:spPr>
          <a:xfrm>
            <a:off x="1874520" y="1686156"/>
            <a:ext cx="9075420" cy="848360"/>
          </a:xfrm>
          <a:prstGeom prst="roundRect">
            <a:avLst>
              <a:gd name="adj" fmla="val 18203"/>
            </a:avLst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36547" rIns="108000" bIns="436547" rtlCol="0" anchor="ctr" anchorCtr="0"/>
          <a:lstStyle/>
          <a:p>
            <a:pPr marL="182563" marR="115885">
              <a:spcBef>
                <a:spcPts val="61"/>
              </a:spcBef>
              <a:spcAft>
                <a:spcPts val="909"/>
              </a:spcAft>
              <a:tabLst>
                <a:tab pos="182563" algn="l"/>
              </a:tabLst>
            </a:pPr>
            <a:r>
              <a:rPr lang="fr-BE" sz="1600" dirty="0">
                <a:latin typeface="Mercury Regular" panose="02000603000000020004" pitchFamily="50" charset="0"/>
              </a:rPr>
              <a:t>La </a:t>
            </a:r>
            <a:r>
              <a:rPr lang="fr-BE" sz="1600" dirty="0">
                <a:solidFill>
                  <a:schemeClr val="bg1"/>
                </a:solidFill>
                <a:latin typeface="Mercury Bold" panose="02000603000000020004" pitchFamily="50" charset="0"/>
              </a:rPr>
              <a:t>communication</a:t>
            </a:r>
            <a:r>
              <a:rPr lang="fr-BE" sz="1600" dirty="0">
                <a:latin typeface="Mercury Regular" panose="02000603000000020004" pitchFamily="50" charset="0"/>
              </a:rPr>
              <a:t> vers les entreprises/fournisseurs est un point essentiel dans l’adoption de la facturation électronique: cahiers des charges, bons de commandes, courriers,…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D9702CB-0A2C-D3B6-B22A-26A033595D8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338" y="2919095"/>
            <a:ext cx="689610" cy="6896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0863F2-D93A-2665-7E27-B582F36888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1700" y="5024485"/>
            <a:ext cx="365760" cy="365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932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9639">
        <p159:morph option="byObject"/>
      </p:transition>
    </mc:Choice>
    <mc:Fallback xmlns="">
      <p:transition spd="slow" advTm="696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D9193-E795-2D73-CA23-761C2DD7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1452"/>
            <a:ext cx="10515600" cy="1266244"/>
          </a:xfrm>
        </p:spPr>
        <p:txBody>
          <a:bodyPr/>
          <a:lstStyle/>
          <a:p>
            <a:pPr algn="ctr"/>
            <a:r>
              <a:rPr lang="fr-BE" dirty="0"/>
              <a:t>Plus d’informations sur la facturation électronique:</a:t>
            </a:r>
            <a:br>
              <a:rPr lang="fr-BE" dirty="0"/>
            </a:br>
            <a:br>
              <a:rPr lang="fr-BE" sz="1200" dirty="0"/>
            </a:br>
            <a:r>
              <a:rPr lang="fr-BE" b="1" dirty="0">
                <a:solidFill>
                  <a:schemeClr val="accent5"/>
                </a:solidFill>
              </a:rPr>
              <a:t>https://be.brussels/fr/facturation-electronique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E994B5-B500-C8BD-9E29-FAFE0605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1699">
            <a:off x="1814967" y="2932056"/>
            <a:ext cx="2849299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39EA05F-4930-6FB4-525C-9720A0D3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487" y="2685588"/>
            <a:ext cx="3040904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F35307-ACCB-88A9-E3A7-8DADB1D44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56479">
            <a:off x="7386384" y="3057400"/>
            <a:ext cx="2758231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71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535">
        <p:fade/>
      </p:transition>
    </mc:Choice>
    <mc:Fallback xmlns="">
      <p:transition spd="med" advTm="2653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6.2|6.1|5.8|7.5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4.7|12.9|15|18.9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8.7|14.6"/>
</p:tagLst>
</file>

<file path=ppt/theme/theme1.xml><?xml version="1.0" encoding="utf-8"?>
<a:theme xmlns:a="http://schemas.openxmlformats.org/drawingml/2006/main" name="Page interne">
  <a:themeElements>
    <a:clrScheme name="EASY-23-31506">
      <a:dk1>
        <a:srgbClr val="00708C"/>
      </a:dk1>
      <a:lt1>
        <a:srgbClr val="FFFFFF"/>
      </a:lt1>
      <a:dk2>
        <a:srgbClr val="00708C"/>
      </a:dk2>
      <a:lt2>
        <a:srgbClr val="FFFFFF"/>
      </a:lt2>
      <a:accent1>
        <a:srgbClr val="9E9C9C"/>
      </a:accent1>
      <a:accent2>
        <a:srgbClr val="FFE40B"/>
      </a:accent2>
      <a:accent3>
        <a:srgbClr val="2A395C"/>
      </a:accent3>
      <a:accent4>
        <a:srgbClr val="ED7852"/>
      </a:accent4>
      <a:accent5>
        <a:srgbClr val="CB4E29"/>
      </a:accent5>
      <a:accent6>
        <a:srgbClr val="79B9E6"/>
      </a:accent6>
      <a:hlink>
        <a:srgbClr val="00708C"/>
      </a:hlink>
      <a:folHlink>
        <a:srgbClr val="FFE40B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cb0234-c0b0-4c53-84af-973ef88e2a02" xsi:nil="true"/>
    <lcf76f155ced4ddcb4097134ff3c332f xmlns="f381b201-0269-463d-a4cb-e1109ddfa1b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4E8D12E274E49B3FDB1FE2088813B" ma:contentTypeVersion="18" ma:contentTypeDescription="Crée un document." ma:contentTypeScope="" ma:versionID="a9489caa27188be7da0af373e986eb38">
  <xsd:schema xmlns:xsd="http://www.w3.org/2001/XMLSchema" xmlns:xs="http://www.w3.org/2001/XMLSchema" xmlns:p="http://schemas.microsoft.com/office/2006/metadata/properties" xmlns:ns2="f381b201-0269-463d-a4cb-e1109ddfa1b5" xmlns:ns3="c5d9ae70-a341-49c0-b365-56e4f69dbdd2" xmlns:ns4="12cb0234-c0b0-4c53-84af-973ef88e2a02" targetNamespace="http://schemas.microsoft.com/office/2006/metadata/properties" ma:root="true" ma:fieldsID="960568ee7d9de396633c620218c25afa" ns2:_="" ns3:_="" ns4:_="">
    <xsd:import namespace="f381b201-0269-463d-a4cb-e1109ddfa1b5"/>
    <xsd:import namespace="c5d9ae70-a341-49c0-b365-56e4f69dbdd2"/>
    <xsd:import namespace="12cb0234-c0b0-4c53-84af-973ef88e2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1b201-0269-463d-a4cb-e1109ddfa1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57b2d657-d973-4862-aa1b-1284b69771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9ae70-a341-49c0-b365-56e4f69dbdd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b0234-c0b0-4c53-84af-973ef88e2a0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0f5a506-1cb2-4dd0-8adc-98cf14a8f893}" ma:internalName="TaxCatchAll" ma:showField="CatchAllData" ma:web="c5d9ae70-a341-49c0-b365-56e4f69dbd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B1412A-54C5-40B4-B106-724F82DE8E76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12cb0234-c0b0-4c53-84af-973ef88e2a02"/>
    <ds:schemaRef ds:uri="c5d9ae70-a341-49c0-b365-56e4f69dbdd2"/>
    <ds:schemaRef ds:uri="http://purl.org/dc/dcmitype/"/>
    <ds:schemaRef ds:uri="http://schemas.openxmlformats.org/package/2006/metadata/core-properties"/>
    <ds:schemaRef ds:uri="f381b201-0269-463d-a4cb-e1109ddfa1b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7C7795-F3F9-4440-A973-05AB69BF6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81b201-0269-463d-a4cb-e1109ddfa1b5"/>
    <ds:schemaRef ds:uri="c5d9ae70-a341-49c0-b365-56e4f69dbdd2"/>
    <ds:schemaRef ds:uri="12cb0234-c0b0-4c53-84af-973ef88e2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028B54-4F00-4607-AA8F-723E0BDA5EF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9f03cd-0512-46dc-b0d4-bb48fa70fcf2}" enabled="0" method="" siteId="{3e9f03cd-0512-46dc-b0d4-bb48fa70fcf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3907</TotalTime>
  <Words>498</Words>
  <Application>Microsoft Office PowerPoint</Application>
  <PresentationFormat>Grand écran</PresentationFormat>
  <Paragraphs>41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Aptos</vt:lpstr>
      <vt:lpstr>Arial</vt:lpstr>
      <vt:lpstr>Calibri</vt:lpstr>
      <vt:lpstr>Mercury Bold</vt:lpstr>
      <vt:lpstr>Mercury Medium</vt:lpstr>
      <vt:lpstr>Mercury Regular</vt:lpstr>
      <vt:lpstr>Wingdings</vt:lpstr>
      <vt:lpstr>Page interne</vt:lpstr>
      <vt:lpstr>La facturation électronique  en Région de Bruxelles-Capitale</vt:lpstr>
      <vt:lpstr>La communication vers les entreprises/fournisseurs est un point essentiel dans l’adoption de la facturation électronique</vt:lpstr>
      <vt:lpstr>L’expérience a montré que les principales questions des entreprises sont:</vt:lpstr>
      <vt:lpstr>easy.brussels a développé des documents de support pour vous aider dans votre communication vers les entreprises</vt:lpstr>
      <vt:lpstr>En résumé</vt:lpstr>
      <vt:lpstr>Plus d’informations sur la facturation électronique:  https://be.brussels/fr/facturation-electronique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facturation électronique  en Région de Bruxelles-Capitale</dc:title>
  <dc:creator>ETIENNE Julie</dc:creator>
  <cp:lastModifiedBy>ETIENNE Julie</cp:lastModifiedBy>
  <cp:revision>6</cp:revision>
  <dcterms:created xsi:type="dcterms:W3CDTF">2024-05-17T14:26:31Z</dcterms:created>
  <dcterms:modified xsi:type="dcterms:W3CDTF">2024-10-02T13:22:16Z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Thème Office:8\Page interne:8\Welcome:8\Office Theme:8</vt:lpwstr>
  </property>
  <property fmtid="{D5CDD505-2E9C-101B-9397-08002B2CF9AE}" pid="3" name="ClassificationContentMarkingHeaderText">
    <vt:lpwstr>GOB/SPRB - Intern/Interne</vt:lpwstr>
  </property>
  <property fmtid="{D5CDD505-2E9C-101B-9397-08002B2CF9AE}" pid="4" name="ContentTypeId">
    <vt:lpwstr>0x0101000704E8D12E274E49B3FDB1FE2088813B</vt:lpwstr>
  </property>
  <property fmtid="{D5CDD505-2E9C-101B-9397-08002B2CF9AE}" pid="5" name="MediaServiceImageTags">
    <vt:lpwstr/>
  </property>
</Properties>
</file>