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322" r:id="rId5"/>
    <p:sldId id="279" r:id="rId6"/>
    <p:sldId id="309" r:id="rId7"/>
    <p:sldId id="310" r:id="rId8"/>
    <p:sldId id="290" r:id="rId9"/>
    <p:sldId id="304" r:id="rId10"/>
    <p:sldId id="313" r:id="rId11"/>
    <p:sldId id="315" r:id="rId12"/>
    <p:sldId id="306" r:id="rId13"/>
    <p:sldId id="316" r:id="rId14"/>
    <p:sldId id="317" r:id="rId15"/>
    <p:sldId id="320" r:id="rId16"/>
    <p:sldId id="324" r:id="rId17"/>
    <p:sldId id="321" r:id="rId18"/>
    <p:sldId id="323"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1" id="{7A6000EE-EB71-415A-89DA-5ADBEA680DFE}">
          <p14:sldIdLst>
            <p14:sldId id="322"/>
            <p14:sldId id="279"/>
            <p14:sldId id="309"/>
            <p14:sldId id="310"/>
            <p14:sldId id="290"/>
            <p14:sldId id="304"/>
            <p14:sldId id="313"/>
            <p14:sldId id="315"/>
            <p14:sldId id="306"/>
            <p14:sldId id="316"/>
            <p14:sldId id="317"/>
            <p14:sldId id="320"/>
            <p14:sldId id="324"/>
            <p14:sldId id="321"/>
            <p14:sldId id="32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082"/>
    <a:srgbClr val="F9F9F9"/>
    <a:srgbClr val="FFFFFF"/>
    <a:srgbClr val="D05F3E"/>
    <a:srgbClr val="82B7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235" autoAdjust="0"/>
  </p:normalViewPr>
  <p:slideViewPr>
    <p:cSldViewPr snapToGrid="0">
      <p:cViewPr varScale="1">
        <p:scale>
          <a:sx n="69" d="100"/>
          <a:sy n="69" d="100"/>
        </p:scale>
        <p:origin x="1157"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IENNE Julie" userId="95bdd747-4ff1-49f4-8b3b-1284be39c373" providerId="ADAL" clId="{41DE642B-0B2E-48AA-8F32-B21224C721C7}"/>
    <pc:docChg chg="custSel modSld">
      <pc:chgData name="ETIENNE Julie" userId="95bdd747-4ff1-49f4-8b3b-1284be39c373" providerId="ADAL" clId="{41DE642B-0B2E-48AA-8F32-B21224C721C7}" dt="2024-09-30T15:00:44.953" v="14" actId="478"/>
      <pc:docMkLst>
        <pc:docMk/>
      </pc:docMkLst>
      <pc:sldChg chg="delSp mod delAnim">
        <pc:chgData name="ETIENNE Julie" userId="95bdd747-4ff1-49f4-8b3b-1284be39c373" providerId="ADAL" clId="{41DE642B-0B2E-48AA-8F32-B21224C721C7}" dt="2024-09-30T15:00:02.025" v="1" actId="478"/>
        <pc:sldMkLst>
          <pc:docMk/>
          <pc:sldMk cId="1526962246" sldId="279"/>
        </pc:sldMkLst>
        <pc:picChg chg="del">
          <ac:chgData name="ETIENNE Julie" userId="95bdd747-4ff1-49f4-8b3b-1284be39c373" providerId="ADAL" clId="{41DE642B-0B2E-48AA-8F32-B21224C721C7}" dt="2024-09-30T15:00:02.025" v="1" actId="478"/>
          <ac:picMkLst>
            <pc:docMk/>
            <pc:sldMk cId="1526962246" sldId="279"/>
            <ac:picMk id="129" creationId="{4B0055C1-5C6A-E5F4-48C0-2785CFFF53A9}"/>
          </ac:picMkLst>
        </pc:picChg>
      </pc:sldChg>
      <pc:sldChg chg="delSp mod delAnim">
        <pc:chgData name="ETIENNE Julie" userId="95bdd747-4ff1-49f4-8b3b-1284be39c373" providerId="ADAL" clId="{41DE642B-0B2E-48AA-8F32-B21224C721C7}" dt="2024-09-30T15:00:11.081" v="4" actId="478"/>
        <pc:sldMkLst>
          <pc:docMk/>
          <pc:sldMk cId="1514997010" sldId="290"/>
        </pc:sldMkLst>
        <pc:picChg chg="del">
          <ac:chgData name="ETIENNE Julie" userId="95bdd747-4ff1-49f4-8b3b-1284be39c373" providerId="ADAL" clId="{41DE642B-0B2E-48AA-8F32-B21224C721C7}" dt="2024-09-30T15:00:11.081" v="4" actId="478"/>
          <ac:picMkLst>
            <pc:docMk/>
            <pc:sldMk cId="1514997010" sldId="290"/>
            <ac:picMk id="53" creationId="{E5689209-5AA2-FDC9-07AD-9304FA21ABF5}"/>
          </ac:picMkLst>
        </pc:picChg>
      </pc:sldChg>
      <pc:sldChg chg="delSp mod delAnim">
        <pc:chgData name="ETIENNE Julie" userId="95bdd747-4ff1-49f4-8b3b-1284be39c373" providerId="ADAL" clId="{41DE642B-0B2E-48AA-8F32-B21224C721C7}" dt="2024-09-30T15:00:15.415" v="5" actId="478"/>
        <pc:sldMkLst>
          <pc:docMk/>
          <pc:sldMk cId="3261096023" sldId="304"/>
        </pc:sldMkLst>
        <pc:picChg chg="del">
          <ac:chgData name="ETIENNE Julie" userId="95bdd747-4ff1-49f4-8b3b-1284be39c373" providerId="ADAL" clId="{41DE642B-0B2E-48AA-8F32-B21224C721C7}" dt="2024-09-30T15:00:15.415" v="5" actId="478"/>
          <ac:picMkLst>
            <pc:docMk/>
            <pc:sldMk cId="3261096023" sldId="304"/>
            <ac:picMk id="13" creationId="{49B57981-96F3-3D57-83B1-EE2BE1191786}"/>
          </ac:picMkLst>
        </pc:picChg>
      </pc:sldChg>
      <pc:sldChg chg="delSp mod delAnim">
        <pc:chgData name="ETIENNE Julie" userId="95bdd747-4ff1-49f4-8b3b-1284be39c373" providerId="ADAL" clId="{41DE642B-0B2E-48AA-8F32-B21224C721C7}" dt="2024-09-30T15:00:25.145" v="8" actId="478"/>
        <pc:sldMkLst>
          <pc:docMk/>
          <pc:sldMk cId="879444192" sldId="306"/>
        </pc:sldMkLst>
        <pc:picChg chg="del">
          <ac:chgData name="ETIENNE Julie" userId="95bdd747-4ff1-49f4-8b3b-1284be39c373" providerId="ADAL" clId="{41DE642B-0B2E-48AA-8F32-B21224C721C7}" dt="2024-09-30T15:00:25.145" v="8" actId="478"/>
          <ac:picMkLst>
            <pc:docMk/>
            <pc:sldMk cId="879444192" sldId="306"/>
            <ac:picMk id="36" creationId="{B299E28D-BF5E-4355-8B36-7C1C347309AE}"/>
          </ac:picMkLst>
        </pc:picChg>
      </pc:sldChg>
      <pc:sldChg chg="delSp mod delAnim">
        <pc:chgData name="ETIENNE Julie" userId="95bdd747-4ff1-49f4-8b3b-1284be39c373" providerId="ADAL" clId="{41DE642B-0B2E-48AA-8F32-B21224C721C7}" dt="2024-09-30T15:00:04.774" v="2" actId="478"/>
        <pc:sldMkLst>
          <pc:docMk/>
          <pc:sldMk cId="4258566145" sldId="309"/>
        </pc:sldMkLst>
        <pc:picChg chg="del">
          <ac:chgData name="ETIENNE Julie" userId="95bdd747-4ff1-49f4-8b3b-1284be39c373" providerId="ADAL" clId="{41DE642B-0B2E-48AA-8F32-B21224C721C7}" dt="2024-09-30T15:00:04.774" v="2" actId="478"/>
          <ac:picMkLst>
            <pc:docMk/>
            <pc:sldMk cId="4258566145" sldId="309"/>
            <ac:picMk id="23" creationId="{B33A7ED1-A988-5854-A9F6-F5F83B379CC8}"/>
          </ac:picMkLst>
        </pc:picChg>
      </pc:sldChg>
      <pc:sldChg chg="delSp mod delAnim">
        <pc:chgData name="ETIENNE Julie" userId="95bdd747-4ff1-49f4-8b3b-1284be39c373" providerId="ADAL" clId="{41DE642B-0B2E-48AA-8F32-B21224C721C7}" dt="2024-09-30T15:00:07.422" v="3" actId="478"/>
        <pc:sldMkLst>
          <pc:docMk/>
          <pc:sldMk cId="2330988977" sldId="310"/>
        </pc:sldMkLst>
        <pc:picChg chg="del">
          <ac:chgData name="ETIENNE Julie" userId="95bdd747-4ff1-49f4-8b3b-1284be39c373" providerId="ADAL" clId="{41DE642B-0B2E-48AA-8F32-B21224C721C7}" dt="2024-09-30T15:00:07.422" v="3" actId="478"/>
          <ac:picMkLst>
            <pc:docMk/>
            <pc:sldMk cId="2330988977" sldId="310"/>
            <ac:picMk id="64" creationId="{BFF9EBE1-F10E-F0F0-B645-A7C9266E58CF}"/>
          </ac:picMkLst>
        </pc:picChg>
      </pc:sldChg>
      <pc:sldChg chg="delSp mod delAnim">
        <pc:chgData name="ETIENNE Julie" userId="95bdd747-4ff1-49f4-8b3b-1284be39c373" providerId="ADAL" clId="{41DE642B-0B2E-48AA-8F32-B21224C721C7}" dt="2024-09-30T15:00:18.137" v="6" actId="478"/>
        <pc:sldMkLst>
          <pc:docMk/>
          <pc:sldMk cId="827937175" sldId="313"/>
        </pc:sldMkLst>
        <pc:picChg chg="del">
          <ac:chgData name="ETIENNE Julie" userId="95bdd747-4ff1-49f4-8b3b-1284be39c373" providerId="ADAL" clId="{41DE642B-0B2E-48AA-8F32-B21224C721C7}" dt="2024-09-30T15:00:18.137" v="6" actId="478"/>
          <ac:picMkLst>
            <pc:docMk/>
            <pc:sldMk cId="827937175" sldId="313"/>
            <ac:picMk id="18" creationId="{FC2DDE82-7D0C-FB91-6530-02B060C5117E}"/>
          </ac:picMkLst>
        </pc:picChg>
      </pc:sldChg>
      <pc:sldChg chg="delSp mod delAnim">
        <pc:chgData name="ETIENNE Julie" userId="95bdd747-4ff1-49f4-8b3b-1284be39c373" providerId="ADAL" clId="{41DE642B-0B2E-48AA-8F32-B21224C721C7}" dt="2024-09-30T15:00:22.232" v="7" actId="478"/>
        <pc:sldMkLst>
          <pc:docMk/>
          <pc:sldMk cId="1329203204" sldId="315"/>
        </pc:sldMkLst>
        <pc:picChg chg="del">
          <ac:chgData name="ETIENNE Julie" userId="95bdd747-4ff1-49f4-8b3b-1284be39c373" providerId="ADAL" clId="{41DE642B-0B2E-48AA-8F32-B21224C721C7}" dt="2024-09-30T15:00:22.232" v="7" actId="478"/>
          <ac:picMkLst>
            <pc:docMk/>
            <pc:sldMk cId="1329203204" sldId="315"/>
            <ac:picMk id="48" creationId="{65B573A4-D5D6-B825-4487-9750C7FC4B52}"/>
          </ac:picMkLst>
        </pc:picChg>
      </pc:sldChg>
      <pc:sldChg chg="delSp mod delAnim">
        <pc:chgData name="ETIENNE Julie" userId="95bdd747-4ff1-49f4-8b3b-1284be39c373" providerId="ADAL" clId="{41DE642B-0B2E-48AA-8F32-B21224C721C7}" dt="2024-09-30T15:00:27.845" v="9" actId="478"/>
        <pc:sldMkLst>
          <pc:docMk/>
          <pc:sldMk cId="3418761053" sldId="316"/>
        </pc:sldMkLst>
        <pc:picChg chg="del">
          <ac:chgData name="ETIENNE Julie" userId="95bdd747-4ff1-49f4-8b3b-1284be39c373" providerId="ADAL" clId="{41DE642B-0B2E-48AA-8F32-B21224C721C7}" dt="2024-09-30T15:00:27.845" v="9" actId="478"/>
          <ac:picMkLst>
            <pc:docMk/>
            <pc:sldMk cId="3418761053" sldId="316"/>
            <ac:picMk id="16" creationId="{9E8F582F-C0D0-325A-D56B-739BE3B59235}"/>
          </ac:picMkLst>
        </pc:picChg>
      </pc:sldChg>
      <pc:sldChg chg="delSp mod delAnim">
        <pc:chgData name="ETIENNE Julie" userId="95bdd747-4ff1-49f4-8b3b-1284be39c373" providerId="ADAL" clId="{41DE642B-0B2E-48AA-8F32-B21224C721C7}" dt="2024-09-30T15:00:30.701" v="10" actId="478"/>
        <pc:sldMkLst>
          <pc:docMk/>
          <pc:sldMk cId="3033907163" sldId="317"/>
        </pc:sldMkLst>
        <pc:picChg chg="del">
          <ac:chgData name="ETIENNE Julie" userId="95bdd747-4ff1-49f4-8b3b-1284be39c373" providerId="ADAL" clId="{41DE642B-0B2E-48AA-8F32-B21224C721C7}" dt="2024-09-30T15:00:30.701" v="10" actId="478"/>
          <ac:picMkLst>
            <pc:docMk/>
            <pc:sldMk cId="3033907163" sldId="317"/>
            <ac:picMk id="23" creationId="{2CB77C26-72FD-C89B-FCE6-5D6D9FF52D8D}"/>
          </ac:picMkLst>
        </pc:picChg>
      </pc:sldChg>
      <pc:sldChg chg="delSp mod delAnim">
        <pc:chgData name="ETIENNE Julie" userId="95bdd747-4ff1-49f4-8b3b-1284be39c373" providerId="ADAL" clId="{41DE642B-0B2E-48AA-8F32-B21224C721C7}" dt="2024-09-30T15:00:34.763" v="11" actId="478"/>
        <pc:sldMkLst>
          <pc:docMk/>
          <pc:sldMk cId="37143672" sldId="320"/>
        </pc:sldMkLst>
        <pc:picChg chg="del">
          <ac:chgData name="ETIENNE Julie" userId="95bdd747-4ff1-49f4-8b3b-1284be39c373" providerId="ADAL" clId="{41DE642B-0B2E-48AA-8F32-B21224C721C7}" dt="2024-09-30T15:00:34.763" v="11" actId="478"/>
          <ac:picMkLst>
            <pc:docMk/>
            <pc:sldMk cId="37143672" sldId="320"/>
            <ac:picMk id="15" creationId="{E292CCB1-A0E1-4A26-6BD8-4FF02A1B7D2A}"/>
          </ac:picMkLst>
        </pc:picChg>
      </pc:sldChg>
      <pc:sldChg chg="delSp mod delAnim">
        <pc:chgData name="ETIENNE Julie" userId="95bdd747-4ff1-49f4-8b3b-1284be39c373" providerId="ADAL" clId="{41DE642B-0B2E-48AA-8F32-B21224C721C7}" dt="2024-09-30T15:00:42.225" v="13" actId="478"/>
        <pc:sldMkLst>
          <pc:docMk/>
          <pc:sldMk cId="2223932306" sldId="321"/>
        </pc:sldMkLst>
        <pc:picChg chg="del">
          <ac:chgData name="ETIENNE Julie" userId="95bdd747-4ff1-49f4-8b3b-1284be39c373" providerId="ADAL" clId="{41DE642B-0B2E-48AA-8F32-B21224C721C7}" dt="2024-09-30T15:00:42.225" v="13" actId="478"/>
          <ac:picMkLst>
            <pc:docMk/>
            <pc:sldMk cId="2223932306" sldId="321"/>
            <ac:picMk id="24" creationId="{888A0A4F-7279-5687-2A0E-885030D8B693}"/>
          </ac:picMkLst>
        </pc:picChg>
      </pc:sldChg>
      <pc:sldChg chg="delSp mod delAnim">
        <pc:chgData name="ETIENNE Julie" userId="95bdd747-4ff1-49f4-8b3b-1284be39c373" providerId="ADAL" clId="{41DE642B-0B2E-48AA-8F32-B21224C721C7}" dt="2024-09-30T14:59:58.676" v="0" actId="478"/>
        <pc:sldMkLst>
          <pc:docMk/>
          <pc:sldMk cId="2424363989" sldId="322"/>
        </pc:sldMkLst>
        <pc:picChg chg="del">
          <ac:chgData name="ETIENNE Julie" userId="95bdd747-4ff1-49f4-8b3b-1284be39c373" providerId="ADAL" clId="{41DE642B-0B2E-48AA-8F32-B21224C721C7}" dt="2024-09-30T14:59:58.676" v="0" actId="478"/>
          <ac:picMkLst>
            <pc:docMk/>
            <pc:sldMk cId="2424363989" sldId="322"/>
            <ac:picMk id="106" creationId="{22676C9D-6E39-F998-FF13-ECD03F2C594F}"/>
          </ac:picMkLst>
        </pc:picChg>
      </pc:sldChg>
      <pc:sldChg chg="delSp mod delAnim">
        <pc:chgData name="ETIENNE Julie" userId="95bdd747-4ff1-49f4-8b3b-1284be39c373" providerId="ADAL" clId="{41DE642B-0B2E-48AA-8F32-B21224C721C7}" dt="2024-09-30T15:00:44.953" v="14" actId="478"/>
        <pc:sldMkLst>
          <pc:docMk/>
          <pc:sldMk cId="4177167966" sldId="323"/>
        </pc:sldMkLst>
        <pc:picChg chg="del">
          <ac:chgData name="ETIENNE Julie" userId="95bdd747-4ff1-49f4-8b3b-1284be39c373" providerId="ADAL" clId="{41DE642B-0B2E-48AA-8F32-B21224C721C7}" dt="2024-09-30T15:00:44.953" v="14" actId="478"/>
          <ac:picMkLst>
            <pc:docMk/>
            <pc:sldMk cId="4177167966" sldId="323"/>
            <ac:picMk id="5" creationId="{9B4E34B5-13B2-5117-55AF-18DA51ACD1F1}"/>
          </ac:picMkLst>
        </pc:picChg>
      </pc:sldChg>
      <pc:sldChg chg="delSp mod delAnim">
        <pc:chgData name="ETIENNE Julie" userId="95bdd747-4ff1-49f4-8b3b-1284be39c373" providerId="ADAL" clId="{41DE642B-0B2E-48AA-8F32-B21224C721C7}" dt="2024-09-30T15:00:37.763" v="12" actId="478"/>
        <pc:sldMkLst>
          <pc:docMk/>
          <pc:sldMk cId="3656972124" sldId="324"/>
        </pc:sldMkLst>
        <pc:picChg chg="del">
          <ac:chgData name="ETIENNE Julie" userId="95bdd747-4ff1-49f4-8b3b-1284be39c373" providerId="ADAL" clId="{41DE642B-0B2E-48AA-8F32-B21224C721C7}" dt="2024-09-30T15:00:37.763" v="12" actId="478"/>
          <ac:picMkLst>
            <pc:docMk/>
            <pc:sldMk cId="3656972124" sldId="324"/>
            <ac:picMk id="22" creationId="{863DCE22-01D5-054E-F163-A4F30C1E3277}"/>
          </ac:picMkLst>
        </pc:picChg>
      </pc:sldChg>
    </pc:docChg>
  </pc:docChgLst>
  <pc:docChgLst>
    <pc:chgData name="ETIENNE Julie" userId="95bdd747-4ff1-49f4-8b3b-1284be39c373" providerId="ADAL" clId="{8E2D25F1-427D-4474-BEED-01B02F8CA7FC}"/>
    <pc:docChg chg="undo custSel addSld delSld modSld sldOrd modSection">
      <pc:chgData name="ETIENNE Julie" userId="95bdd747-4ff1-49f4-8b3b-1284be39c373" providerId="ADAL" clId="{8E2D25F1-427D-4474-BEED-01B02F8CA7FC}" dt="2024-09-30T07:23:23.787" v="462" actId="20577"/>
      <pc:docMkLst>
        <pc:docMk/>
      </pc:docMkLst>
      <pc:sldChg chg="addSp delSp modSp mod modTransition delAnim modAnim">
        <pc:chgData name="ETIENNE Julie" userId="95bdd747-4ff1-49f4-8b3b-1284be39c373" providerId="ADAL" clId="{8E2D25F1-427D-4474-BEED-01B02F8CA7FC}" dt="2024-09-28T15:37:39.254" v="79" actId="1035"/>
        <pc:sldMkLst>
          <pc:docMk/>
          <pc:sldMk cId="1526962246" sldId="279"/>
        </pc:sldMkLst>
        <pc:spChg chg="mod">
          <ac:chgData name="ETIENNE Julie" userId="95bdd747-4ff1-49f4-8b3b-1284be39c373" providerId="ADAL" clId="{8E2D25F1-427D-4474-BEED-01B02F8CA7FC}" dt="2024-09-28T15:17:05.905" v="14" actId="20577"/>
          <ac:spMkLst>
            <pc:docMk/>
            <pc:sldMk cId="1526962246" sldId="279"/>
            <ac:spMk id="2" creationId="{8A158AF4-377F-02F3-69BD-E01244129190}"/>
          </ac:spMkLst>
        </pc:spChg>
        <pc:picChg chg="add del mod">
          <ac:chgData name="ETIENNE Julie" userId="95bdd747-4ff1-49f4-8b3b-1284be39c373" providerId="ADAL" clId="{8E2D25F1-427D-4474-BEED-01B02F8CA7FC}" dt="2024-09-28T15:14:33.716" v="11"/>
          <ac:picMkLst>
            <pc:docMk/>
            <pc:sldMk cId="1526962246" sldId="279"/>
            <ac:picMk id="6" creationId="{76531FBB-447D-A566-B5D9-2B01C5573C64}"/>
          </ac:picMkLst>
        </pc:picChg>
        <pc:picChg chg="add del mod">
          <ac:chgData name="ETIENNE Julie" userId="95bdd747-4ff1-49f4-8b3b-1284be39c373" providerId="ADAL" clId="{8E2D25F1-427D-4474-BEED-01B02F8CA7FC}" dt="2024-09-28T15:20:34.045" v="16"/>
          <ac:picMkLst>
            <pc:docMk/>
            <pc:sldMk cId="1526962246" sldId="279"/>
            <ac:picMk id="13" creationId="{CE9A4736-4E55-9C49-1BC1-21B9FF87B43E}"/>
          </ac:picMkLst>
        </pc:picChg>
        <pc:picChg chg="add del mod">
          <ac:chgData name="ETIENNE Julie" userId="95bdd747-4ff1-49f4-8b3b-1284be39c373" providerId="ADAL" clId="{8E2D25F1-427D-4474-BEED-01B02F8CA7FC}" dt="2024-09-28T15:21:11.568" v="18"/>
          <ac:picMkLst>
            <pc:docMk/>
            <pc:sldMk cId="1526962246" sldId="279"/>
            <ac:picMk id="18" creationId="{978D9618-1962-760B-4616-327FF39F2538}"/>
          </ac:picMkLst>
        </pc:picChg>
        <pc:picChg chg="add del mod">
          <ac:chgData name="ETIENNE Julie" userId="95bdd747-4ff1-49f4-8b3b-1284be39c373" providerId="ADAL" clId="{8E2D25F1-427D-4474-BEED-01B02F8CA7FC}" dt="2024-09-28T15:21:54.999" v="20"/>
          <ac:picMkLst>
            <pc:docMk/>
            <pc:sldMk cId="1526962246" sldId="279"/>
            <ac:picMk id="23" creationId="{7FF2C4CD-5049-85AE-BB32-2AA99CCD3511}"/>
          </ac:picMkLst>
        </pc:picChg>
        <pc:picChg chg="add del mod">
          <ac:chgData name="ETIENNE Julie" userId="95bdd747-4ff1-49f4-8b3b-1284be39c373" providerId="ADAL" clId="{8E2D25F1-427D-4474-BEED-01B02F8CA7FC}" dt="2024-09-28T15:23:13.153" v="22"/>
          <ac:picMkLst>
            <pc:docMk/>
            <pc:sldMk cId="1526962246" sldId="279"/>
            <ac:picMk id="28" creationId="{F8181CDE-3809-1D47-3668-511285D2B992}"/>
          </ac:picMkLst>
        </pc:picChg>
        <pc:picChg chg="add del mod">
          <ac:chgData name="ETIENNE Julie" userId="95bdd747-4ff1-49f4-8b3b-1284be39c373" providerId="ADAL" clId="{8E2D25F1-427D-4474-BEED-01B02F8CA7FC}" dt="2024-09-28T15:23:54.411" v="24"/>
          <ac:picMkLst>
            <pc:docMk/>
            <pc:sldMk cId="1526962246" sldId="279"/>
            <ac:picMk id="33" creationId="{3A1960C5-6805-AB53-8808-9F9D536CA08B}"/>
          </ac:picMkLst>
        </pc:picChg>
        <pc:picChg chg="add del mod">
          <ac:chgData name="ETIENNE Julie" userId="95bdd747-4ff1-49f4-8b3b-1284be39c373" providerId="ADAL" clId="{8E2D25F1-427D-4474-BEED-01B02F8CA7FC}" dt="2024-09-28T15:24:39.842" v="26"/>
          <ac:picMkLst>
            <pc:docMk/>
            <pc:sldMk cId="1526962246" sldId="279"/>
            <ac:picMk id="39" creationId="{46C6B34D-392D-876B-9A5D-C2C9A4051873}"/>
          </ac:picMkLst>
        </pc:picChg>
        <pc:picChg chg="mod">
          <ac:chgData name="ETIENNE Julie" userId="95bdd747-4ff1-49f4-8b3b-1284be39c373" providerId="ADAL" clId="{8E2D25F1-427D-4474-BEED-01B02F8CA7FC}" dt="2024-09-28T15:37:39.254" v="79" actId="1035"/>
          <ac:picMkLst>
            <pc:docMk/>
            <pc:sldMk cId="1526962246" sldId="279"/>
            <ac:picMk id="42" creationId="{506A362E-83E0-2BBA-0D2F-A7B30C4BBE7D}"/>
          </ac:picMkLst>
        </pc:picChg>
        <pc:picChg chg="add del mod">
          <ac:chgData name="ETIENNE Julie" userId="95bdd747-4ff1-49f4-8b3b-1284be39c373" providerId="ADAL" clId="{8E2D25F1-427D-4474-BEED-01B02F8CA7FC}" dt="2024-09-28T15:25:16.568" v="28"/>
          <ac:picMkLst>
            <pc:docMk/>
            <pc:sldMk cId="1526962246" sldId="279"/>
            <ac:picMk id="45" creationId="{3AC4270E-5655-1E72-329A-3A81F0DF3679}"/>
          </ac:picMkLst>
        </pc:picChg>
        <pc:picChg chg="add del mod">
          <ac:chgData name="ETIENNE Julie" userId="95bdd747-4ff1-49f4-8b3b-1284be39c373" providerId="ADAL" clId="{8E2D25F1-427D-4474-BEED-01B02F8CA7FC}" dt="2024-09-28T15:25:32.314" v="30"/>
          <ac:picMkLst>
            <pc:docMk/>
            <pc:sldMk cId="1526962246" sldId="279"/>
            <ac:picMk id="50" creationId="{D85C5877-B6B1-8837-5A68-B3D374EC64E2}"/>
          </ac:picMkLst>
        </pc:picChg>
        <pc:picChg chg="add del mod">
          <ac:chgData name="ETIENNE Julie" userId="95bdd747-4ff1-49f4-8b3b-1284be39c373" providerId="ADAL" clId="{8E2D25F1-427D-4474-BEED-01B02F8CA7FC}" dt="2024-09-28T15:25:49.925" v="32"/>
          <ac:picMkLst>
            <pc:docMk/>
            <pc:sldMk cId="1526962246" sldId="279"/>
            <ac:picMk id="55" creationId="{BF5D5913-10BF-C0C9-4F9B-19FE84DE584F}"/>
          </ac:picMkLst>
        </pc:picChg>
        <pc:picChg chg="add del mod">
          <ac:chgData name="ETIENNE Julie" userId="95bdd747-4ff1-49f4-8b3b-1284be39c373" providerId="ADAL" clId="{8E2D25F1-427D-4474-BEED-01B02F8CA7FC}" dt="2024-09-28T15:26:49.443" v="34"/>
          <ac:picMkLst>
            <pc:docMk/>
            <pc:sldMk cId="1526962246" sldId="279"/>
            <ac:picMk id="60" creationId="{3A536B67-B36E-79DA-6856-E5D3B995DB0D}"/>
          </ac:picMkLst>
        </pc:picChg>
        <pc:picChg chg="add del mod">
          <ac:chgData name="ETIENNE Julie" userId="95bdd747-4ff1-49f4-8b3b-1284be39c373" providerId="ADAL" clId="{8E2D25F1-427D-4474-BEED-01B02F8CA7FC}" dt="2024-09-28T15:27:33.631" v="36"/>
          <ac:picMkLst>
            <pc:docMk/>
            <pc:sldMk cId="1526962246" sldId="279"/>
            <ac:picMk id="97" creationId="{1410DC44-5442-BFD3-0E02-32E25BBA6AE9}"/>
          </ac:picMkLst>
        </pc:picChg>
        <pc:picChg chg="add del mod">
          <ac:chgData name="ETIENNE Julie" userId="95bdd747-4ff1-49f4-8b3b-1284be39c373" providerId="ADAL" clId="{8E2D25F1-427D-4474-BEED-01B02F8CA7FC}" dt="2024-09-28T15:27:52.513" v="38"/>
          <ac:picMkLst>
            <pc:docMk/>
            <pc:sldMk cId="1526962246" sldId="279"/>
            <ac:picMk id="102" creationId="{D23AD2D7-067F-AABD-A385-E73F83A3612E}"/>
          </ac:picMkLst>
        </pc:picChg>
        <pc:picChg chg="del">
          <ac:chgData name="ETIENNE Julie" userId="95bdd747-4ff1-49f4-8b3b-1284be39c373" providerId="ADAL" clId="{8E2D25F1-427D-4474-BEED-01B02F8CA7FC}" dt="2024-09-28T15:12:27.354" v="9"/>
          <ac:picMkLst>
            <pc:docMk/>
            <pc:sldMk cId="1526962246" sldId="279"/>
            <ac:picMk id="104" creationId="{A283DAE4-FC6F-F94D-2A84-5568D74F6BE5}"/>
          </ac:picMkLst>
        </pc:picChg>
        <pc:picChg chg="add del mod">
          <ac:chgData name="ETIENNE Julie" userId="95bdd747-4ff1-49f4-8b3b-1284be39c373" providerId="ADAL" clId="{8E2D25F1-427D-4474-BEED-01B02F8CA7FC}" dt="2024-09-28T15:28:14.984" v="40"/>
          <ac:picMkLst>
            <pc:docMk/>
            <pc:sldMk cId="1526962246" sldId="279"/>
            <ac:picMk id="108" creationId="{BBAC4CA6-0E90-E473-B4CD-901B7711EC37}"/>
          </ac:picMkLst>
        </pc:picChg>
        <pc:picChg chg="add del mod">
          <ac:chgData name="ETIENNE Julie" userId="95bdd747-4ff1-49f4-8b3b-1284be39c373" providerId="ADAL" clId="{8E2D25F1-427D-4474-BEED-01B02F8CA7FC}" dt="2024-09-28T15:28:58.872" v="42"/>
          <ac:picMkLst>
            <pc:docMk/>
            <pc:sldMk cId="1526962246" sldId="279"/>
            <ac:picMk id="113" creationId="{0D11C32C-2AD4-E4AB-2B3B-546413780EBF}"/>
          </ac:picMkLst>
        </pc:picChg>
        <pc:picChg chg="add del mod">
          <ac:chgData name="ETIENNE Julie" userId="95bdd747-4ff1-49f4-8b3b-1284be39c373" providerId="ADAL" clId="{8E2D25F1-427D-4474-BEED-01B02F8CA7FC}" dt="2024-09-28T15:31:13.302" v="47" actId="478"/>
          <ac:picMkLst>
            <pc:docMk/>
            <pc:sldMk cId="1526962246" sldId="279"/>
            <ac:picMk id="118" creationId="{F5078B2F-C246-AE4E-569B-280565A9484C}"/>
          </ac:picMkLst>
        </pc:picChg>
        <pc:picChg chg="add del mod">
          <ac:chgData name="ETIENNE Julie" userId="95bdd747-4ff1-49f4-8b3b-1284be39c373" providerId="ADAL" clId="{8E2D25F1-427D-4474-BEED-01B02F8CA7FC}" dt="2024-09-28T15:34:55.506" v="54"/>
          <ac:picMkLst>
            <pc:docMk/>
            <pc:sldMk cId="1526962246" sldId="279"/>
            <ac:picMk id="123" creationId="{BAE3C422-E7FD-7DA8-ED3D-4B4847A96C1B}"/>
          </ac:picMkLst>
        </pc:picChg>
        <pc:picChg chg="add mod">
          <ac:chgData name="ETIENNE Julie" userId="95bdd747-4ff1-49f4-8b3b-1284be39c373" providerId="ADAL" clId="{8E2D25F1-427D-4474-BEED-01B02F8CA7FC}" dt="2024-09-28T15:36:24.574" v="55"/>
          <ac:picMkLst>
            <pc:docMk/>
            <pc:sldMk cId="1526962246" sldId="279"/>
            <ac:picMk id="129" creationId="{4B0055C1-5C6A-E5F4-48C0-2785CFFF53A9}"/>
          </ac:picMkLst>
        </pc:picChg>
      </pc:sldChg>
      <pc:sldChg chg="del">
        <pc:chgData name="ETIENNE Julie" userId="95bdd747-4ff1-49f4-8b3b-1284be39c373" providerId="ADAL" clId="{8E2D25F1-427D-4474-BEED-01B02F8CA7FC}" dt="2024-09-28T15:04:59.530" v="0" actId="47"/>
        <pc:sldMkLst>
          <pc:docMk/>
          <pc:sldMk cId="2943471885" sldId="302"/>
        </pc:sldMkLst>
      </pc:sldChg>
      <pc:sldChg chg="delSp modSp mod delAnim modAnim">
        <pc:chgData name="ETIENNE Julie" userId="95bdd747-4ff1-49f4-8b3b-1284be39c373" providerId="ADAL" clId="{8E2D25F1-427D-4474-BEED-01B02F8CA7FC}" dt="2024-09-28T16:07:35.110" v="282"/>
        <pc:sldMkLst>
          <pc:docMk/>
          <pc:sldMk cId="3261096023" sldId="304"/>
        </pc:sldMkLst>
        <pc:spChg chg="mod">
          <ac:chgData name="ETIENNE Julie" userId="95bdd747-4ff1-49f4-8b3b-1284be39c373" providerId="ADAL" clId="{8E2D25F1-427D-4474-BEED-01B02F8CA7FC}" dt="2024-09-28T15:57:18.018" v="258" actId="207"/>
          <ac:spMkLst>
            <pc:docMk/>
            <pc:sldMk cId="3261096023" sldId="304"/>
            <ac:spMk id="2" creationId="{A6601693-A332-BF56-A3C5-F50739559361}"/>
          </ac:spMkLst>
        </pc:spChg>
        <pc:spChg chg="del">
          <ac:chgData name="ETIENNE Julie" userId="95bdd747-4ff1-49f4-8b3b-1284be39c373" providerId="ADAL" clId="{8E2D25F1-427D-4474-BEED-01B02F8CA7FC}" dt="2024-09-28T15:55:56.020" v="107" actId="478"/>
          <ac:spMkLst>
            <pc:docMk/>
            <pc:sldMk cId="3261096023" sldId="304"/>
            <ac:spMk id="3" creationId="{49BC7E6A-3B72-D0A8-FE65-3E9DC3074BDC}"/>
          </ac:spMkLst>
        </pc:spChg>
        <pc:spChg chg="del">
          <ac:chgData name="ETIENNE Julie" userId="95bdd747-4ff1-49f4-8b3b-1284be39c373" providerId="ADAL" clId="{8E2D25F1-427D-4474-BEED-01B02F8CA7FC}" dt="2024-09-28T15:56:19.357" v="155" actId="478"/>
          <ac:spMkLst>
            <pc:docMk/>
            <pc:sldMk cId="3261096023" sldId="304"/>
            <ac:spMk id="9" creationId="{9F070508-036F-1235-581B-2705EE512F72}"/>
          </ac:spMkLst>
        </pc:spChg>
        <pc:spChg chg="del">
          <ac:chgData name="ETIENNE Julie" userId="95bdd747-4ff1-49f4-8b3b-1284be39c373" providerId="ADAL" clId="{8E2D25F1-427D-4474-BEED-01B02F8CA7FC}" dt="2024-09-28T15:55:58.197" v="108" actId="478"/>
          <ac:spMkLst>
            <pc:docMk/>
            <pc:sldMk cId="3261096023" sldId="304"/>
            <ac:spMk id="10" creationId="{47582C25-927B-F642-C461-942616CDAA7D}"/>
          </ac:spMkLst>
        </pc:spChg>
        <pc:grpChg chg="del">
          <ac:chgData name="ETIENNE Julie" userId="95bdd747-4ff1-49f4-8b3b-1284be39c373" providerId="ADAL" clId="{8E2D25F1-427D-4474-BEED-01B02F8CA7FC}" dt="2024-09-28T15:55:54.293" v="106" actId="478"/>
          <ac:grpSpMkLst>
            <pc:docMk/>
            <pc:sldMk cId="3261096023" sldId="304"/>
            <ac:grpSpMk id="17" creationId="{A8924906-3FFB-AF66-B98E-E87A99EBAD06}"/>
          </ac:grpSpMkLst>
        </pc:grpChg>
        <pc:picChg chg="del">
          <ac:chgData name="ETIENNE Julie" userId="95bdd747-4ff1-49f4-8b3b-1284be39c373" providerId="ADAL" clId="{8E2D25F1-427D-4474-BEED-01B02F8CA7FC}" dt="2024-09-28T15:55:59.513" v="109" actId="478"/>
          <ac:picMkLst>
            <pc:docMk/>
            <pc:sldMk cId="3261096023" sldId="304"/>
            <ac:picMk id="4" creationId="{31ACB71D-BB4A-B7F5-2E89-F09491D3425A}"/>
          </ac:picMkLst>
        </pc:picChg>
        <pc:picChg chg="mod">
          <ac:chgData name="ETIENNE Julie" userId="95bdd747-4ff1-49f4-8b3b-1284be39c373" providerId="ADAL" clId="{8E2D25F1-427D-4474-BEED-01B02F8CA7FC}" dt="2024-09-28T15:57:23.748" v="259" actId="1076"/>
          <ac:picMkLst>
            <pc:docMk/>
            <pc:sldMk cId="3261096023" sldId="304"/>
            <ac:picMk id="7" creationId="{D99C3220-A39E-2425-7E78-955C76AC13C2}"/>
          </ac:picMkLst>
        </pc:picChg>
      </pc:sldChg>
      <pc:sldChg chg="addSp delSp modSp mod ord addAnim delAnim modAnim">
        <pc:chgData name="ETIENNE Julie" userId="95bdd747-4ff1-49f4-8b3b-1284be39c373" providerId="ADAL" clId="{8E2D25F1-427D-4474-BEED-01B02F8CA7FC}" dt="2024-09-28T16:12:04.364" v="347" actId="478"/>
        <pc:sldMkLst>
          <pc:docMk/>
          <pc:sldMk cId="879444192" sldId="306"/>
        </pc:sldMkLst>
        <pc:spChg chg="del">
          <ac:chgData name="ETIENNE Julie" userId="95bdd747-4ff1-49f4-8b3b-1284be39c373" providerId="ADAL" clId="{8E2D25F1-427D-4474-BEED-01B02F8CA7FC}" dt="2024-09-28T16:11:19.225" v="334" actId="478"/>
          <ac:spMkLst>
            <pc:docMk/>
            <pc:sldMk cId="879444192" sldId="306"/>
            <ac:spMk id="2" creationId="{A6601693-A332-BF56-A3C5-F50739559361}"/>
          </ac:spMkLst>
        </pc:spChg>
        <pc:spChg chg="del">
          <ac:chgData name="ETIENNE Julie" userId="95bdd747-4ff1-49f4-8b3b-1284be39c373" providerId="ADAL" clId="{8E2D25F1-427D-4474-BEED-01B02F8CA7FC}" dt="2024-09-28T16:11:32.317" v="338" actId="478"/>
          <ac:spMkLst>
            <pc:docMk/>
            <pc:sldMk cId="879444192" sldId="306"/>
            <ac:spMk id="3" creationId="{AB8F9575-C5FB-1BB5-165D-18B2FF091C89}"/>
          </ac:spMkLst>
        </pc:spChg>
        <pc:spChg chg="del">
          <ac:chgData name="ETIENNE Julie" userId="95bdd747-4ff1-49f4-8b3b-1284be39c373" providerId="ADAL" clId="{8E2D25F1-427D-4474-BEED-01B02F8CA7FC}" dt="2024-09-28T16:11:25.610" v="335" actId="478"/>
          <ac:spMkLst>
            <pc:docMk/>
            <pc:sldMk cId="879444192" sldId="306"/>
            <ac:spMk id="5" creationId="{F81F8EE7-ABE7-3A27-5A5D-E465F1FFB7DB}"/>
          </ac:spMkLst>
        </pc:spChg>
        <pc:spChg chg="del mod">
          <ac:chgData name="ETIENNE Julie" userId="95bdd747-4ff1-49f4-8b3b-1284be39c373" providerId="ADAL" clId="{8E2D25F1-427D-4474-BEED-01B02F8CA7FC}" dt="2024-09-28T16:11:29.896" v="337" actId="478"/>
          <ac:spMkLst>
            <pc:docMk/>
            <pc:sldMk cId="879444192" sldId="306"/>
            <ac:spMk id="9" creationId="{9F070508-036F-1235-581B-2705EE512F72}"/>
          </ac:spMkLst>
        </pc:spChg>
        <pc:spChg chg="del">
          <ac:chgData name="ETIENNE Julie" userId="95bdd747-4ff1-49f4-8b3b-1284be39c373" providerId="ADAL" clId="{8E2D25F1-427D-4474-BEED-01B02F8CA7FC}" dt="2024-09-28T16:11:34.031" v="339" actId="478"/>
          <ac:spMkLst>
            <pc:docMk/>
            <pc:sldMk cId="879444192" sldId="306"/>
            <ac:spMk id="10" creationId="{47582C25-927B-F642-C461-942616CDAA7D}"/>
          </ac:spMkLst>
        </pc:spChg>
        <pc:spChg chg="add del mod">
          <ac:chgData name="ETIENNE Julie" userId="95bdd747-4ff1-49f4-8b3b-1284be39c373" providerId="ADAL" clId="{8E2D25F1-427D-4474-BEED-01B02F8CA7FC}" dt="2024-09-28T16:12:04.364" v="347" actId="478"/>
          <ac:spMkLst>
            <pc:docMk/>
            <pc:sldMk cId="879444192" sldId="306"/>
            <ac:spMk id="13" creationId="{FB8ED4A0-085C-6727-58D2-B8EC51890E99}"/>
          </ac:spMkLst>
        </pc:spChg>
        <pc:spChg chg="add mod">
          <ac:chgData name="ETIENNE Julie" userId="95bdd747-4ff1-49f4-8b3b-1284be39c373" providerId="ADAL" clId="{8E2D25F1-427D-4474-BEED-01B02F8CA7FC}" dt="2024-09-28T16:11:55.805" v="344"/>
          <ac:spMkLst>
            <pc:docMk/>
            <pc:sldMk cId="879444192" sldId="306"/>
            <ac:spMk id="18" creationId="{BFEAF28A-5D26-C5E0-515D-8696CA4DD645}"/>
          </ac:spMkLst>
        </pc:spChg>
        <pc:spChg chg="del">
          <ac:chgData name="ETIENNE Julie" userId="95bdd747-4ff1-49f4-8b3b-1284be39c373" providerId="ADAL" clId="{8E2D25F1-427D-4474-BEED-01B02F8CA7FC}" dt="2024-09-28T16:11:36.649" v="340" actId="478"/>
          <ac:spMkLst>
            <pc:docMk/>
            <pc:sldMk cId="879444192" sldId="306"/>
            <ac:spMk id="20" creationId="{53F0BB9B-14DB-B545-E37C-280F10EE84E0}"/>
          </ac:spMkLst>
        </pc:spChg>
        <pc:grpChg chg="del">
          <ac:chgData name="ETIENNE Julie" userId="95bdd747-4ff1-49f4-8b3b-1284be39c373" providerId="ADAL" clId="{8E2D25F1-427D-4474-BEED-01B02F8CA7FC}" dt="2024-09-28T16:11:19.225" v="334" actId="478"/>
          <ac:grpSpMkLst>
            <pc:docMk/>
            <pc:sldMk cId="879444192" sldId="306"/>
            <ac:grpSpMk id="17" creationId="{A8924906-3FFB-AF66-B98E-E87A99EBAD06}"/>
          </ac:grpSpMkLst>
        </pc:grpChg>
        <pc:picChg chg="del">
          <ac:chgData name="ETIENNE Julie" userId="95bdd747-4ff1-49f4-8b3b-1284be39c373" providerId="ADAL" clId="{8E2D25F1-427D-4474-BEED-01B02F8CA7FC}" dt="2024-09-28T16:11:32.317" v="338" actId="478"/>
          <ac:picMkLst>
            <pc:docMk/>
            <pc:sldMk cId="879444192" sldId="306"/>
            <ac:picMk id="4" creationId="{31ACB71D-BB4A-B7F5-2E89-F09491D3425A}"/>
          </ac:picMkLst>
        </pc:picChg>
        <pc:picChg chg="del">
          <ac:chgData name="ETIENNE Julie" userId="95bdd747-4ff1-49f4-8b3b-1284be39c373" providerId="ADAL" clId="{8E2D25F1-427D-4474-BEED-01B02F8CA7FC}" dt="2024-09-28T16:11:25.610" v="335" actId="478"/>
          <ac:picMkLst>
            <pc:docMk/>
            <pc:sldMk cId="879444192" sldId="306"/>
            <ac:picMk id="7" creationId="{D99C3220-A39E-2425-7E78-955C76AC13C2}"/>
          </ac:picMkLst>
        </pc:picChg>
        <pc:picChg chg="add del mod">
          <ac:chgData name="ETIENNE Julie" userId="95bdd747-4ff1-49f4-8b3b-1284be39c373" providerId="ADAL" clId="{8E2D25F1-427D-4474-BEED-01B02F8CA7FC}" dt="2024-09-28T16:12:02.764" v="346" actId="14100"/>
          <ac:picMkLst>
            <pc:docMk/>
            <pc:sldMk cId="879444192" sldId="306"/>
            <ac:picMk id="11" creationId="{33A33EF0-6F36-2D6D-CD64-2DC016F566A8}"/>
          </ac:picMkLst>
        </pc:picChg>
      </pc:sldChg>
      <pc:sldChg chg="addSp delSp modSp modTransition modAnim">
        <pc:chgData name="ETIENNE Julie" userId="95bdd747-4ff1-49f4-8b3b-1284be39c373" providerId="ADAL" clId="{8E2D25F1-427D-4474-BEED-01B02F8CA7FC}" dt="2024-09-28T15:41:28.550" v="85"/>
        <pc:sldMkLst>
          <pc:docMk/>
          <pc:sldMk cId="4258566145" sldId="309"/>
        </pc:sldMkLst>
        <pc:picChg chg="add del mod">
          <ac:chgData name="ETIENNE Julie" userId="95bdd747-4ff1-49f4-8b3b-1284be39c373" providerId="ADAL" clId="{8E2D25F1-427D-4474-BEED-01B02F8CA7FC}" dt="2024-09-28T15:38:35.514" v="82"/>
          <ac:picMkLst>
            <pc:docMk/>
            <pc:sldMk cId="4258566145" sldId="309"/>
            <ac:picMk id="7" creationId="{574542BC-EE3A-D01C-8CC7-7D04F1937C3F}"/>
          </ac:picMkLst>
        </pc:picChg>
        <pc:picChg chg="del">
          <ac:chgData name="ETIENNE Julie" userId="95bdd747-4ff1-49f4-8b3b-1284be39c373" providerId="ADAL" clId="{8E2D25F1-427D-4474-BEED-01B02F8CA7FC}" dt="2024-09-28T15:37:51.501" v="80"/>
          <ac:picMkLst>
            <pc:docMk/>
            <pc:sldMk cId="4258566145" sldId="309"/>
            <ac:picMk id="17" creationId="{335D0F2B-E99E-E706-EF41-2FFB50DCBB45}"/>
          </ac:picMkLst>
        </pc:picChg>
        <pc:picChg chg="add del mod">
          <ac:chgData name="ETIENNE Julie" userId="95bdd747-4ff1-49f4-8b3b-1284be39c373" providerId="ADAL" clId="{8E2D25F1-427D-4474-BEED-01B02F8CA7FC}" dt="2024-09-28T15:40:01.612" v="84"/>
          <ac:picMkLst>
            <pc:docMk/>
            <pc:sldMk cId="4258566145" sldId="309"/>
            <ac:picMk id="18" creationId="{445CAD44-1DF9-7FF2-07AB-36EDC9F8FFC0}"/>
          </ac:picMkLst>
        </pc:picChg>
        <pc:picChg chg="add mod">
          <ac:chgData name="ETIENNE Julie" userId="95bdd747-4ff1-49f4-8b3b-1284be39c373" providerId="ADAL" clId="{8E2D25F1-427D-4474-BEED-01B02F8CA7FC}" dt="2024-09-28T15:41:28.550" v="85"/>
          <ac:picMkLst>
            <pc:docMk/>
            <pc:sldMk cId="4258566145" sldId="309"/>
            <ac:picMk id="23" creationId="{B33A7ED1-A988-5854-A9F6-F5F83B379CC8}"/>
          </ac:picMkLst>
        </pc:picChg>
      </pc:sldChg>
      <pc:sldChg chg="addSp delSp modSp modTransition modAnim">
        <pc:chgData name="ETIENNE Julie" userId="95bdd747-4ff1-49f4-8b3b-1284be39c373" providerId="ADAL" clId="{8E2D25F1-427D-4474-BEED-01B02F8CA7FC}" dt="2024-09-28T15:52:06.254" v="105"/>
        <pc:sldMkLst>
          <pc:docMk/>
          <pc:sldMk cId="2330988977" sldId="310"/>
        </pc:sldMkLst>
        <pc:picChg chg="add del mod">
          <ac:chgData name="ETIENNE Julie" userId="95bdd747-4ff1-49f4-8b3b-1284be39c373" providerId="ADAL" clId="{8E2D25F1-427D-4474-BEED-01B02F8CA7FC}" dt="2024-09-28T15:44:09.189" v="88"/>
          <ac:picMkLst>
            <pc:docMk/>
            <pc:sldMk cId="2330988977" sldId="310"/>
            <ac:picMk id="9" creationId="{DB0A931E-625B-8C79-BEC5-5B9733D24A0F}"/>
          </ac:picMkLst>
        </pc:picChg>
        <pc:picChg chg="add del mod">
          <ac:chgData name="ETIENNE Julie" userId="95bdd747-4ff1-49f4-8b3b-1284be39c373" providerId="ADAL" clId="{8E2D25F1-427D-4474-BEED-01B02F8CA7FC}" dt="2024-09-28T15:44:28.123" v="90"/>
          <ac:picMkLst>
            <pc:docMk/>
            <pc:sldMk cId="2330988977" sldId="310"/>
            <ac:picMk id="14" creationId="{DB3BC94A-546A-B436-4262-DA76DC8D036A}"/>
          </ac:picMkLst>
        </pc:picChg>
        <pc:picChg chg="add del mod">
          <ac:chgData name="ETIENNE Julie" userId="95bdd747-4ff1-49f4-8b3b-1284be39c373" providerId="ADAL" clId="{8E2D25F1-427D-4474-BEED-01B02F8CA7FC}" dt="2024-09-28T15:45:23.748" v="92"/>
          <ac:picMkLst>
            <pc:docMk/>
            <pc:sldMk cId="2330988977" sldId="310"/>
            <ac:picMk id="19" creationId="{4EDC88D8-E477-4041-3B53-5FEAB4BB21BB}"/>
          </ac:picMkLst>
        </pc:picChg>
        <pc:picChg chg="add del mod">
          <ac:chgData name="ETIENNE Julie" userId="95bdd747-4ff1-49f4-8b3b-1284be39c373" providerId="ADAL" clId="{8E2D25F1-427D-4474-BEED-01B02F8CA7FC}" dt="2024-09-28T15:46:42.428" v="94"/>
          <ac:picMkLst>
            <pc:docMk/>
            <pc:sldMk cId="2330988977" sldId="310"/>
            <ac:picMk id="33" creationId="{458A7D79-2100-1D08-92D4-D761FEFF29E2}"/>
          </ac:picMkLst>
        </pc:picChg>
        <pc:picChg chg="del">
          <ac:chgData name="ETIENNE Julie" userId="95bdd747-4ff1-49f4-8b3b-1284be39c373" providerId="ADAL" clId="{8E2D25F1-427D-4474-BEED-01B02F8CA7FC}" dt="2024-09-28T15:43:47.469" v="86"/>
          <ac:picMkLst>
            <pc:docMk/>
            <pc:sldMk cId="2330988977" sldId="310"/>
            <ac:picMk id="34" creationId="{C7BF1B60-9BE6-B619-A83E-082EF26D2592}"/>
          </ac:picMkLst>
        </pc:picChg>
        <pc:picChg chg="add del mod">
          <ac:chgData name="ETIENNE Julie" userId="95bdd747-4ff1-49f4-8b3b-1284be39c373" providerId="ADAL" clId="{8E2D25F1-427D-4474-BEED-01B02F8CA7FC}" dt="2024-09-28T15:47:33.584" v="96"/>
          <ac:picMkLst>
            <pc:docMk/>
            <pc:sldMk cId="2330988977" sldId="310"/>
            <ac:picMk id="39" creationId="{CEA1DABA-E76A-FE08-4321-12453B72ED9E}"/>
          </ac:picMkLst>
        </pc:picChg>
        <pc:picChg chg="add del mod">
          <ac:chgData name="ETIENNE Julie" userId="95bdd747-4ff1-49f4-8b3b-1284be39c373" providerId="ADAL" clId="{8E2D25F1-427D-4474-BEED-01B02F8CA7FC}" dt="2024-09-28T15:48:45.920" v="98"/>
          <ac:picMkLst>
            <pc:docMk/>
            <pc:sldMk cId="2330988977" sldId="310"/>
            <ac:picMk id="44" creationId="{AE7DD31F-4B6C-DB08-36A6-D5DAD6D0D8E6}"/>
          </ac:picMkLst>
        </pc:picChg>
        <pc:picChg chg="add del mod">
          <ac:chgData name="ETIENNE Julie" userId="95bdd747-4ff1-49f4-8b3b-1284be39c373" providerId="ADAL" clId="{8E2D25F1-427D-4474-BEED-01B02F8CA7FC}" dt="2024-09-28T15:49:47.283" v="100"/>
          <ac:picMkLst>
            <pc:docMk/>
            <pc:sldMk cId="2330988977" sldId="310"/>
            <ac:picMk id="49" creationId="{8FE05EDE-F2DE-1B4B-E53F-155970D16AB9}"/>
          </ac:picMkLst>
        </pc:picChg>
        <pc:picChg chg="add del mod">
          <ac:chgData name="ETIENNE Julie" userId="95bdd747-4ff1-49f4-8b3b-1284be39c373" providerId="ADAL" clId="{8E2D25F1-427D-4474-BEED-01B02F8CA7FC}" dt="2024-09-28T15:50:46.237" v="102"/>
          <ac:picMkLst>
            <pc:docMk/>
            <pc:sldMk cId="2330988977" sldId="310"/>
            <ac:picMk id="54" creationId="{B6C9A6AB-8FF5-9753-F71F-4BD47D2BD368}"/>
          </ac:picMkLst>
        </pc:picChg>
        <pc:picChg chg="add del mod">
          <ac:chgData name="ETIENNE Julie" userId="95bdd747-4ff1-49f4-8b3b-1284be39c373" providerId="ADAL" clId="{8E2D25F1-427D-4474-BEED-01B02F8CA7FC}" dt="2024-09-28T15:51:05.567" v="104"/>
          <ac:picMkLst>
            <pc:docMk/>
            <pc:sldMk cId="2330988977" sldId="310"/>
            <ac:picMk id="59" creationId="{76B0EA4D-AC50-2B61-C2CC-412B0D2D1FE0}"/>
          </ac:picMkLst>
        </pc:picChg>
        <pc:picChg chg="add mod">
          <ac:chgData name="ETIENNE Julie" userId="95bdd747-4ff1-49f4-8b3b-1284be39c373" providerId="ADAL" clId="{8E2D25F1-427D-4474-BEED-01B02F8CA7FC}" dt="2024-09-28T15:52:06.254" v="105"/>
          <ac:picMkLst>
            <pc:docMk/>
            <pc:sldMk cId="2330988977" sldId="310"/>
            <ac:picMk id="64" creationId="{BFF9EBE1-F10E-F0F0-B645-A7C9266E58CF}"/>
          </ac:picMkLst>
        </pc:picChg>
      </pc:sldChg>
      <pc:sldChg chg="addSp delSp modSp mod modTransition modAnim">
        <pc:chgData name="ETIENNE Julie" userId="95bdd747-4ff1-49f4-8b3b-1284be39c373" providerId="ADAL" clId="{8E2D25F1-427D-4474-BEED-01B02F8CA7FC}" dt="2024-09-28T16:09:54.167" v="283" actId="404"/>
        <pc:sldMkLst>
          <pc:docMk/>
          <pc:sldMk cId="827937175" sldId="313"/>
        </pc:sldMkLst>
        <pc:spChg chg="mod">
          <ac:chgData name="ETIENNE Julie" userId="95bdd747-4ff1-49f4-8b3b-1284be39c373" providerId="ADAL" clId="{8E2D25F1-427D-4474-BEED-01B02F8CA7FC}" dt="2024-09-28T16:09:54.167" v="283" actId="404"/>
          <ac:spMkLst>
            <pc:docMk/>
            <pc:sldMk cId="827937175" sldId="313"/>
            <ac:spMk id="14" creationId="{F71B8AFA-8CFD-8BDC-715C-CF0180F7FB0D}"/>
          </ac:spMkLst>
        </pc:spChg>
        <pc:picChg chg="add del mod">
          <ac:chgData name="ETIENNE Julie" userId="95bdd747-4ff1-49f4-8b3b-1284be39c373" providerId="ADAL" clId="{8E2D25F1-427D-4474-BEED-01B02F8CA7FC}" dt="2024-09-28T15:59:43.059" v="262"/>
          <ac:picMkLst>
            <pc:docMk/>
            <pc:sldMk cId="827937175" sldId="313"/>
            <ac:picMk id="10" creationId="{069E08BE-5361-74A4-CD03-2467753D8D66}"/>
          </ac:picMkLst>
        </pc:picChg>
        <pc:picChg chg="del">
          <ac:chgData name="ETIENNE Julie" userId="95bdd747-4ff1-49f4-8b3b-1284be39c373" providerId="ADAL" clId="{8E2D25F1-427D-4474-BEED-01B02F8CA7FC}" dt="2024-09-28T15:59:24.433" v="260"/>
          <ac:picMkLst>
            <pc:docMk/>
            <pc:sldMk cId="827937175" sldId="313"/>
            <ac:picMk id="12" creationId="{8D5EDDED-2FD5-6058-D67A-A43D307014FC}"/>
          </ac:picMkLst>
        </pc:picChg>
        <pc:picChg chg="add mod">
          <ac:chgData name="ETIENNE Julie" userId="95bdd747-4ff1-49f4-8b3b-1284be39c373" providerId="ADAL" clId="{8E2D25F1-427D-4474-BEED-01B02F8CA7FC}" dt="2024-09-28T16:00:25.910" v="263"/>
          <ac:picMkLst>
            <pc:docMk/>
            <pc:sldMk cId="827937175" sldId="313"/>
            <ac:picMk id="18" creationId="{FC2DDE82-7D0C-FB91-6530-02B060C5117E}"/>
          </ac:picMkLst>
        </pc:picChg>
      </pc:sldChg>
      <pc:sldChg chg="addSp delSp modSp mod modTransition modAnim">
        <pc:chgData name="ETIENNE Julie" userId="95bdd747-4ff1-49f4-8b3b-1284be39c373" providerId="ADAL" clId="{8E2D25F1-427D-4474-BEED-01B02F8CA7FC}" dt="2024-09-28T16:10:16.535" v="292" actId="20577"/>
        <pc:sldMkLst>
          <pc:docMk/>
          <pc:sldMk cId="1329203204" sldId="315"/>
        </pc:sldMkLst>
        <pc:spChg chg="mod">
          <ac:chgData name="ETIENNE Julie" userId="95bdd747-4ff1-49f4-8b3b-1284be39c373" providerId="ADAL" clId="{8E2D25F1-427D-4474-BEED-01B02F8CA7FC}" dt="2024-09-28T16:10:16.535" v="292" actId="20577"/>
          <ac:spMkLst>
            <pc:docMk/>
            <pc:sldMk cId="1329203204" sldId="315"/>
            <ac:spMk id="3" creationId="{5582FF84-603D-3372-786E-1A8E783911C5}"/>
          </ac:spMkLst>
        </pc:spChg>
        <pc:spChg chg="mod">
          <ac:chgData name="ETIENNE Julie" userId="95bdd747-4ff1-49f4-8b3b-1284be39c373" providerId="ADAL" clId="{8E2D25F1-427D-4474-BEED-01B02F8CA7FC}" dt="2024-09-28T16:06:59.740" v="280" actId="404"/>
          <ac:spMkLst>
            <pc:docMk/>
            <pc:sldMk cId="1329203204" sldId="315"/>
            <ac:spMk id="20" creationId="{59E98613-3FAC-1B9A-FA01-663C51AAF177}"/>
          </ac:spMkLst>
        </pc:spChg>
        <pc:spChg chg="mod">
          <ac:chgData name="ETIENNE Julie" userId="95bdd747-4ff1-49f4-8b3b-1284be39c373" providerId="ADAL" clId="{8E2D25F1-427D-4474-BEED-01B02F8CA7FC}" dt="2024-09-28T16:06:59.740" v="280" actId="404"/>
          <ac:spMkLst>
            <pc:docMk/>
            <pc:sldMk cId="1329203204" sldId="315"/>
            <ac:spMk id="32" creationId="{613EBFF8-13A5-DFA8-A046-7AC311B0042D}"/>
          </ac:spMkLst>
        </pc:spChg>
        <pc:spChg chg="mod">
          <ac:chgData name="ETIENNE Julie" userId="95bdd747-4ff1-49f4-8b3b-1284be39c373" providerId="ADAL" clId="{8E2D25F1-427D-4474-BEED-01B02F8CA7FC}" dt="2024-09-28T16:06:59.740" v="280" actId="404"/>
          <ac:spMkLst>
            <pc:docMk/>
            <pc:sldMk cId="1329203204" sldId="315"/>
            <ac:spMk id="33" creationId="{E7EB82C9-B592-437F-1CFD-902F74CB9AA6}"/>
          </ac:spMkLst>
        </pc:spChg>
        <pc:spChg chg="mod">
          <ac:chgData name="ETIENNE Julie" userId="95bdd747-4ff1-49f4-8b3b-1284be39c373" providerId="ADAL" clId="{8E2D25F1-427D-4474-BEED-01B02F8CA7FC}" dt="2024-09-28T16:06:59.740" v="280" actId="404"/>
          <ac:spMkLst>
            <pc:docMk/>
            <pc:sldMk cId="1329203204" sldId="315"/>
            <ac:spMk id="36" creationId="{E7D09E7E-8463-50FF-6CAF-E89D24B5ADF3}"/>
          </ac:spMkLst>
        </pc:spChg>
        <pc:spChg chg="mod">
          <ac:chgData name="ETIENNE Julie" userId="95bdd747-4ff1-49f4-8b3b-1284be39c373" providerId="ADAL" clId="{8E2D25F1-427D-4474-BEED-01B02F8CA7FC}" dt="2024-09-28T16:10:03.173" v="284" actId="14100"/>
          <ac:spMkLst>
            <pc:docMk/>
            <pc:sldMk cId="1329203204" sldId="315"/>
            <ac:spMk id="37" creationId="{C18F90F2-18B3-7A4B-5359-613E8438557A}"/>
          </ac:spMkLst>
        </pc:spChg>
        <pc:picChg chg="add del mod">
          <ac:chgData name="ETIENNE Julie" userId="95bdd747-4ff1-49f4-8b3b-1284be39c373" providerId="ADAL" clId="{8E2D25F1-427D-4474-BEED-01B02F8CA7FC}" dt="2024-09-28T16:01:36.729" v="266"/>
          <ac:picMkLst>
            <pc:docMk/>
            <pc:sldMk cId="1329203204" sldId="315"/>
            <ac:picMk id="12" creationId="{2EE1D2AD-7A5E-2ACF-49DB-736144049B1B}"/>
          </ac:picMkLst>
        </pc:picChg>
        <pc:picChg chg="add del mod">
          <ac:chgData name="ETIENNE Julie" userId="95bdd747-4ff1-49f4-8b3b-1284be39c373" providerId="ADAL" clId="{8E2D25F1-427D-4474-BEED-01B02F8CA7FC}" dt="2024-09-28T16:03:30.681" v="268"/>
          <ac:picMkLst>
            <pc:docMk/>
            <pc:sldMk cId="1329203204" sldId="315"/>
            <ac:picMk id="19" creationId="{EB471AA8-A9A6-9F20-1CB0-3CDB905C250B}"/>
          </ac:picMkLst>
        </pc:picChg>
        <pc:picChg chg="add del mod">
          <ac:chgData name="ETIENNE Julie" userId="95bdd747-4ff1-49f4-8b3b-1284be39c373" providerId="ADAL" clId="{8E2D25F1-427D-4474-BEED-01B02F8CA7FC}" dt="2024-09-28T16:03:45.373" v="270"/>
          <ac:picMkLst>
            <pc:docMk/>
            <pc:sldMk cId="1329203204" sldId="315"/>
            <ac:picMk id="25" creationId="{7467B4F9-4EA3-FE69-DC61-0915A3A64803}"/>
          </ac:picMkLst>
        </pc:picChg>
        <pc:picChg chg="add del mod">
          <ac:chgData name="ETIENNE Julie" userId="95bdd747-4ff1-49f4-8b3b-1284be39c373" providerId="ADAL" clId="{8E2D25F1-427D-4474-BEED-01B02F8CA7FC}" dt="2024-09-28T16:04:18.201" v="272"/>
          <ac:picMkLst>
            <pc:docMk/>
            <pc:sldMk cId="1329203204" sldId="315"/>
            <ac:picMk id="38" creationId="{C55158B3-EF01-C55C-BB1C-2D3B4B6A6512}"/>
          </ac:picMkLst>
        </pc:picChg>
        <pc:picChg chg="add del mod">
          <ac:chgData name="ETIENNE Julie" userId="95bdd747-4ff1-49f4-8b3b-1284be39c373" providerId="ADAL" clId="{8E2D25F1-427D-4474-BEED-01B02F8CA7FC}" dt="2024-09-28T16:04:56.256" v="274"/>
          <ac:picMkLst>
            <pc:docMk/>
            <pc:sldMk cId="1329203204" sldId="315"/>
            <ac:picMk id="43" creationId="{B2110820-DE8C-662C-3CFB-45109EA6C792}"/>
          </ac:picMkLst>
        </pc:picChg>
        <pc:picChg chg="add mod">
          <ac:chgData name="ETIENNE Julie" userId="95bdd747-4ff1-49f4-8b3b-1284be39c373" providerId="ADAL" clId="{8E2D25F1-427D-4474-BEED-01B02F8CA7FC}" dt="2024-09-28T16:06:18.376" v="275"/>
          <ac:picMkLst>
            <pc:docMk/>
            <pc:sldMk cId="1329203204" sldId="315"/>
            <ac:picMk id="48" creationId="{65B573A4-D5D6-B825-4487-9750C7FC4B52}"/>
          </ac:picMkLst>
        </pc:picChg>
        <pc:picChg chg="del">
          <ac:chgData name="ETIENNE Julie" userId="95bdd747-4ff1-49f4-8b3b-1284be39c373" providerId="ADAL" clId="{8E2D25F1-427D-4474-BEED-01B02F8CA7FC}" dt="2024-09-28T16:00:36.845" v="264"/>
          <ac:picMkLst>
            <pc:docMk/>
            <pc:sldMk cId="1329203204" sldId="315"/>
            <ac:picMk id="53" creationId="{9B52BC0A-2D90-320C-48F7-F797A4506875}"/>
          </ac:picMkLst>
        </pc:picChg>
      </pc:sldChg>
      <pc:sldChg chg="addSp delSp modSp modTransition modAnim">
        <pc:chgData name="ETIENNE Julie" userId="95bdd747-4ff1-49f4-8b3b-1284be39c373" providerId="ADAL" clId="{8E2D25F1-427D-4474-BEED-01B02F8CA7FC}" dt="2024-09-28T16:16:24.787" v="356"/>
        <pc:sldMkLst>
          <pc:docMk/>
          <pc:sldMk cId="3033907163" sldId="317"/>
        </pc:sldMkLst>
        <pc:picChg chg="add del mod">
          <ac:chgData name="ETIENNE Julie" userId="95bdd747-4ff1-49f4-8b3b-1284be39c373" providerId="ADAL" clId="{8E2D25F1-427D-4474-BEED-01B02F8CA7FC}" dt="2024-09-28T16:15:04.509" v="351"/>
          <ac:picMkLst>
            <pc:docMk/>
            <pc:sldMk cId="3033907163" sldId="317"/>
            <ac:picMk id="7" creationId="{EC09538A-5DBE-C9CB-701F-B98E58434799}"/>
          </ac:picMkLst>
        </pc:picChg>
        <pc:picChg chg="add del mod">
          <ac:chgData name="ETIENNE Julie" userId="95bdd747-4ff1-49f4-8b3b-1284be39c373" providerId="ADAL" clId="{8E2D25F1-427D-4474-BEED-01B02F8CA7FC}" dt="2024-09-28T16:15:29.478" v="353"/>
          <ac:picMkLst>
            <pc:docMk/>
            <pc:sldMk cId="3033907163" sldId="317"/>
            <ac:picMk id="12" creationId="{DA1AF27A-B448-C968-2914-7AD09592734B}"/>
          </ac:picMkLst>
        </pc:picChg>
        <pc:picChg chg="del">
          <ac:chgData name="ETIENNE Julie" userId="95bdd747-4ff1-49f4-8b3b-1284be39c373" providerId="ADAL" clId="{8E2D25F1-427D-4474-BEED-01B02F8CA7FC}" dt="2024-09-28T16:14:42.433" v="349"/>
          <ac:picMkLst>
            <pc:docMk/>
            <pc:sldMk cId="3033907163" sldId="317"/>
            <ac:picMk id="13" creationId="{92921CEA-AE84-93CC-CE86-C16F05CD5B41}"/>
          </ac:picMkLst>
        </pc:picChg>
        <pc:picChg chg="add del mod">
          <ac:chgData name="ETIENNE Julie" userId="95bdd747-4ff1-49f4-8b3b-1284be39c373" providerId="ADAL" clId="{8E2D25F1-427D-4474-BEED-01B02F8CA7FC}" dt="2024-09-28T16:15:43.325" v="355"/>
          <ac:picMkLst>
            <pc:docMk/>
            <pc:sldMk cId="3033907163" sldId="317"/>
            <ac:picMk id="18" creationId="{E605E284-EAA2-F6E9-4F5F-808E6BF4A96F}"/>
          </ac:picMkLst>
        </pc:picChg>
        <pc:picChg chg="add mod">
          <ac:chgData name="ETIENNE Julie" userId="95bdd747-4ff1-49f4-8b3b-1284be39c373" providerId="ADAL" clId="{8E2D25F1-427D-4474-BEED-01B02F8CA7FC}" dt="2024-09-28T16:16:24.787" v="356"/>
          <ac:picMkLst>
            <pc:docMk/>
            <pc:sldMk cId="3033907163" sldId="317"/>
            <ac:picMk id="23" creationId="{2CB77C26-72FD-C89B-FCE6-5D6D9FF52D8D}"/>
          </ac:picMkLst>
        </pc:picChg>
      </pc:sldChg>
      <pc:sldChg chg="addSp delSp modSp modTransition modAnim">
        <pc:chgData name="ETIENNE Julie" userId="95bdd747-4ff1-49f4-8b3b-1284be39c373" providerId="ADAL" clId="{8E2D25F1-427D-4474-BEED-01B02F8CA7FC}" dt="2024-09-28T16:28:49.667" v="414" actId="20577"/>
        <pc:sldMkLst>
          <pc:docMk/>
          <pc:sldMk cId="2223932306" sldId="321"/>
        </pc:sldMkLst>
        <pc:spChg chg="mod">
          <ac:chgData name="ETIENNE Julie" userId="95bdd747-4ff1-49f4-8b3b-1284be39c373" providerId="ADAL" clId="{8E2D25F1-427D-4474-BEED-01B02F8CA7FC}" dt="2024-09-28T16:28:49.667" v="414" actId="20577"/>
          <ac:spMkLst>
            <pc:docMk/>
            <pc:sldMk cId="2223932306" sldId="321"/>
            <ac:spMk id="7" creationId="{77453376-81B4-558C-CCDF-C5A3C1C2421B}"/>
          </ac:spMkLst>
        </pc:spChg>
        <pc:picChg chg="add del mod">
          <ac:chgData name="ETIENNE Julie" userId="95bdd747-4ff1-49f4-8b3b-1284be39c373" providerId="ADAL" clId="{8E2D25F1-427D-4474-BEED-01B02F8CA7FC}" dt="2024-09-28T16:22:27.073" v="404"/>
          <ac:picMkLst>
            <pc:docMk/>
            <pc:sldMk cId="2223932306" sldId="321"/>
            <ac:picMk id="14" creationId="{E3DD8219-6769-F282-3C3A-DE0F172B2EF0}"/>
          </ac:picMkLst>
        </pc:picChg>
        <pc:picChg chg="add del mod">
          <ac:chgData name="ETIENNE Julie" userId="95bdd747-4ff1-49f4-8b3b-1284be39c373" providerId="ADAL" clId="{8E2D25F1-427D-4474-BEED-01B02F8CA7FC}" dt="2024-09-28T16:24:09.279" v="406"/>
          <ac:picMkLst>
            <pc:docMk/>
            <pc:sldMk cId="2223932306" sldId="321"/>
            <ac:picMk id="19" creationId="{13FEC71D-C961-8F51-8746-378D690FFF70}"/>
          </ac:picMkLst>
        </pc:picChg>
        <pc:picChg chg="add mod">
          <ac:chgData name="ETIENNE Julie" userId="95bdd747-4ff1-49f4-8b3b-1284be39c373" providerId="ADAL" clId="{8E2D25F1-427D-4474-BEED-01B02F8CA7FC}" dt="2024-09-28T16:26:00.283" v="407"/>
          <ac:picMkLst>
            <pc:docMk/>
            <pc:sldMk cId="2223932306" sldId="321"/>
            <ac:picMk id="24" creationId="{888A0A4F-7279-5687-2A0E-885030D8B693}"/>
          </ac:picMkLst>
        </pc:picChg>
        <pc:picChg chg="del">
          <ac:chgData name="ETIENNE Julie" userId="95bdd747-4ff1-49f4-8b3b-1284be39c373" providerId="ADAL" clId="{8E2D25F1-427D-4474-BEED-01B02F8CA7FC}" dt="2024-09-28T16:21:58.729" v="402"/>
          <ac:picMkLst>
            <pc:docMk/>
            <pc:sldMk cId="2223932306" sldId="321"/>
            <ac:picMk id="28" creationId="{11E52490-823B-75B2-70D8-80E3A8727850}"/>
          </ac:picMkLst>
        </pc:picChg>
      </pc:sldChg>
      <pc:sldChg chg="addSp delSp modSp mod modTransition delAnim modAnim">
        <pc:chgData name="ETIENNE Julie" userId="95bdd747-4ff1-49f4-8b3b-1284be39c373" providerId="ADAL" clId="{8E2D25F1-427D-4474-BEED-01B02F8CA7FC}" dt="2024-09-28T15:32:38.056" v="51"/>
        <pc:sldMkLst>
          <pc:docMk/>
          <pc:sldMk cId="2424363989" sldId="322"/>
        </pc:sldMkLst>
        <pc:picChg chg="add del mod">
          <ac:chgData name="ETIENNE Julie" userId="95bdd747-4ff1-49f4-8b3b-1284be39c373" providerId="ADAL" clId="{8E2D25F1-427D-4474-BEED-01B02F8CA7FC}" dt="2024-09-28T15:07:39.061" v="3"/>
          <ac:picMkLst>
            <pc:docMk/>
            <pc:sldMk cId="2424363989" sldId="322"/>
            <ac:picMk id="7" creationId="{9272537E-3A77-DCB6-6688-22D49368486B}"/>
          </ac:picMkLst>
        </pc:picChg>
        <pc:picChg chg="add del mod">
          <ac:chgData name="ETIENNE Julie" userId="95bdd747-4ff1-49f4-8b3b-1284be39c373" providerId="ADAL" clId="{8E2D25F1-427D-4474-BEED-01B02F8CA7FC}" dt="2024-09-28T15:07:53.240" v="5"/>
          <ac:picMkLst>
            <pc:docMk/>
            <pc:sldMk cId="2424363989" sldId="322"/>
            <ac:picMk id="15" creationId="{B9CAB6EE-C800-B2DE-E824-DE1B007F747F}"/>
          </ac:picMkLst>
        </pc:picChg>
        <pc:picChg chg="add del mod">
          <ac:chgData name="ETIENNE Julie" userId="95bdd747-4ff1-49f4-8b3b-1284be39c373" providerId="ADAL" clId="{8E2D25F1-427D-4474-BEED-01B02F8CA7FC}" dt="2024-09-28T15:08:12.002" v="7"/>
          <ac:picMkLst>
            <pc:docMk/>
            <pc:sldMk cId="2424363989" sldId="322"/>
            <ac:picMk id="20" creationId="{353BF904-965C-0A0A-05DA-44BADA94ADAB}"/>
          </ac:picMkLst>
        </pc:picChg>
        <pc:picChg chg="add del mod">
          <ac:chgData name="ETIENNE Julie" userId="95bdd747-4ff1-49f4-8b3b-1284be39c373" providerId="ADAL" clId="{8E2D25F1-427D-4474-BEED-01B02F8CA7FC}" dt="2024-09-28T15:30:29.959" v="44"/>
          <ac:picMkLst>
            <pc:docMk/>
            <pc:sldMk cId="2424363989" sldId="322"/>
            <ac:picMk id="25" creationId="{33E9E1F5-4943-BC6E-D8A2-211935D92AAE}"/>
          </ac:picMkLst>
        </pc:picChg>
        <pc:picChg chg="add del mod">
          <ac:chgData name="ETIENNE Julie" userId="95bdd747-4ff1-49f4-8b3b-1284be39c373" providerId="ADAL" clId="{8E2D25F1-427D-4474-BEED-01B02F8CA7FC}" dt="2024-09-28T15:31:08.316" v="46" actId="478"/>
          <ac:picMkLst>
            <pc:docMk/>
            <pc:sldMk cId="2424363989" sldId="322"/>
            <ac:picMk id="31" creationId="{42D00959-9371-7ED9-1354-D2D5A23C1DAC}"/>
          </ac:picMkLst>
        </pc:picChg>
        <pc:picChg chg="add del mod">
          <ac:chgData name="ETIENNE Julie" userId="95bdd747-4ff1-49f4-8b3b-1284be39c373" providerId="ADAL" clId="{8E2D25F1-427D-4474-BEED-01B02F8CA7FC}" dt="2024-09-28T15:31:52.310" v="50"/>
          <ac:picMkLst>
            <pc:docMk/>
            <pc:sldMk cId="2424363989" sldId="322"/>
            <ac:picMk id="100" creationId="{670BD9E8-B857-95E0-827E-915EE452C2C8}"/>
          </ac:picMkLst>
        </pc:picChg>
        <pc:picChg chg="del">
          <ac:chgData name="ETIENNE Julie" userId="95bdd747-4ff1-49f4-8b3b-1284be39c373" providerId="ADAL" clId="{8E2D25F1-427D-4474-BEED-01B02F8CA7FC}" dt="2024-09-28T15:06:40.352" v="1"/>
          <ac:picMkLst>
            <pc:docMk/>
            <pc:sldMk cId="2424363989" sldId="322"/>
            <ac:picMk id="103" creationId="{20AA237A-099B-A585-4573-6A6322D9ECD6}"/>
          </ac:picMkLst>
        </pc:picChg>
        <pc:picChg chg="add mod">
          <ac:chgData name="ETIENNE Julie" userId="95bdd747-4ff1-49f4-8b3b-1284be39c373" providerId="ADAL" clId="{8E2D25F1-427D-4474-BEED-01B02F8CA7FC}" dt="2024-09-28T15:32:38.056" v="51"/>
          <ac:picMkLst>
            <pc:docMk/>
            <pc:sldMk cId="2424363989" sldId="322"/>
            <ac:picMk id="106" creationId="{22676C9D-6E39-F998-FF13-ECD03F2C594F}"/>
          </ac:picMkLst>
        </pc:picChg>
      </pc:sldChg>
      <pc:sldChg chg="modSp mod modNotesTx">
        <pc:chgData name="ETIENNE Julie" userId="95bdd747-4ff1-49f4-8b3b-1284be39c373" providerId="ADAL" clId="{8E2D25F1-427D-4474-BEED-01B02F8CA7FC}" dt="2024-09-30T07:23:23.787" v="462" actId="20577"/>
        <pc:sldMkLst>
          <pc:docMk/>
          <pc:sldMk cId="4177167966" sldId="323"/>
        </pc:sldMkLst>
        <pc:spChg chg="mod">
          <ac:chgData name="ETIENNE Julie" userId="95bdd747-4ff1-49f4-8b3b-1284be39c373" providerId="ADAL" clId="{8E2D25F1-427D-4474-BEED-01B02F8CA7FC}" dt="2024-09-30T07:23:17.101" v="417"/>
          <ac:spMkLst>
            <pc:docMk/>
            <pc:sldMk cId="4177167966" sldId="323"/>
            <ac:spMk id="2" creationId="{886D9193-E795-2D73-CA23-761C2DD7169B}"/>
          </ac:spMkLst>
        </pc:spChg>
      </pc:sldChg>
      <pc:sldChg chg="addSp delSp modSp mod delAnim modAnim">
        <pc:chgData name="ETIENNE Julie" userId="95bdd747-4ff1-49f4-8b3b-1284be39c373" providerId="ADAL" clId="{8E2D25F1-427D-4474-BEED-01B02F8CA7FC}" dt="2024-09-28T16:21:13.838" v="401"/>
        <pc:sldMkLst>
          <pc:docMk/>
          <pc:sldMk cId="3656972124" sldId="324"/>
        </pc:sldMkLst>
        <pc:spChg chg="del">
          <ac:chgData name="ETIENNE Julie" userId="95bdd747-4ff1-49f4-8b3b-1284be39c373" providerId="ADAL" clId="{8E2D25F1-427D-4474-BEED-01B02F8CA7FC}" dt="2024-09-28T16:19:18.537" v="357" actId="478"/>
          <ac:spMkLst>
            <pc:docMk/>
            <pc:sldMk cId="3656972124" sldId="324"/>
            <ac:spMk id="2" creationId="{A6601693-A332-BF56-A3C5-F50739559361}"/>
          </ac:spMkLst>
        </pc:spChg>
        <pc:spChg chg="del">
          <ac:chgData name="ETIENNE Julie" userId="95bdd747-4ff1-49f4-8b3b-1284be39c373" providerId="ADAL" clId="{8E2D25F1-427D-4474-BEED-01B02F8CA7FC}" dt="2024-09-28T16:19:32.814" v="361" actId="478"/>
          <ac:spMkLst>
            <pc:docMk/>
            <pc:sldMk cId="3656972124" sldId="324"/>
            <ac:spMk id="3" creationId="{AB8F9575-C5FB-1BB5-165D-18B2FF091C89}"/>
          </ac:spMkLst>
        </pc:spChg>
        <pc:spChg chg="del">
          <ac:chgData name="ETIENNE Julie" userId="95bdd747-4ff1-49f4-8b3b-1284be39c373" providerId="ADAL" clId="{8E2D25F1-427D-4474-BEED-01B02F8CA7FC}" dt="2024-09-28T16:19:30.001" v="360" actId="478"/>
          <ac:spMkLst>
            <pc:docMk/>
            <pc:sldMk cId="3656972124" sldId="324"/>
            <ac:spMk id="5" creationId="{F81F8EE7-ABE7-3A27-5A5D-E465F1FFB7DB}"/>
          </ac:spMkLst>
        </pc:spChg>
        <pc:spChg chg="del">
          <ac:chgData name="ETIENNE Julie" userId="95bdd747-4ff1-49f4-8b3b-1284be39c373" providerId="ADAL" clId="{8E2D25F1-427D-4474-BEED-01B02F8CA7FC}" dt="2024-09-28T16:19:35.701" v="362" actId="478"/>
          <ac:spMkLst>
            <pc:docMk/>
            <pc:sldMk cId="3656972124" sldId="324"/>
            <ac:spMk id="9" creationId="{9F070508-036F-1235-581B-2705EE512F72}"/>
          </ac:spMkLst>
        </pc:spChg>
        <pc:spChg chg="del">
          <ac:chgData name="ETIENNE Julie" userId="95bdd747-4ff1-49f4-8b3b-1284be39c373" providerId="ADAL" clId="{8E2D25F1-427D-4474-BEED-01B02F8CA7FC}" dt="2024-09-28T16:19:35.701" v="362" actId="478"/>
          <ac:spMkLst>
            <pc:docMk/>
            <pc:sldMk cId="3656972124" sldId="324"/>
            <ac:spMk id="10" creationId="{47582C25-927B-F642-C461-942616CDAA7D}"/>
          </ac:spMkLst>
        </pc:spChg>
        <pc:spChg chg="del">
          <ac:chgData name="ETIENNE Julie" userId="95bdd747-4ff1-49f4-8b3b-1284be39c373" providerId="ADAL" clId="{8E2D25F1-427D-4474-BEED-01B02F8CA7FC}" dt="2024-09-28T16:19:30.001" v="360" actId="478"/>
          <ac:spMkLst>
            <pc:docMk/>
            <pc:sldMk cId="3656972124" sldId="324"/>
            <ac:spMk id="12" creationId="{A083BAAF-596E-F364-7F09-C74E86055774}"/>
          </ac:spMkLst>
        </pc:spChg>
        <pc:spChg chg="del">
          <ac:chgData name="ETIENNE Julie" userId="95bdd747-4ff1-49f4-8b3b-1284be39c373" providerId="ADAL" clId="{8E2D25F1-427D-4474-BEED-01B02F8CA7FC}" dt="2024-09-28T16:19:30.001" v="360" actId="478"/>
          <ac:spMkLst>
            <pc:docMk/>
            <pc:sldMk cId="3656972124" sldId="324"/>
            <ac:spMk id="18" creationId="{CA495286-DD1E-FCF1-ECB4-01B590B171C9}"/>
          </ac:spMkLst>
        </pc:spChg>
        <pc:spChg chg="del">
          <ac:chgData name="ETIENNE Julie" userId="95bdd747-4ff1-49f4-8b3b-1284be39c373" providerId="ADAL" clId="{8E2D25F1-427D-4474-BEED-01B02F8CA7FC}" dt="2024-09-28T16:19:58.339" v="364" actId="478"/>
          <ac:spMkLst>
            <pc:docMk/>
            <pc:sldMk cId="3656972124" sldId="324"/>
            <ac:spMk id="20" creationId="{53F0BB9B-14DB-B545-E37C-280F10EE84E0}"/>
          </ac:spMkLst>
        </pc:spChg>
        <pc:spChg chg="add del mod">
          <ac:chgData name="ETIENNE Julie" userId="95bdd747-4ff1-49f4-8b3b-1284be39c373" providerId="ADAL" clId="{8E2D25F1-427D-4474-BEED-01B02F8CA7FC}" dt="2024-09-28T16:19:19.975" v="358" actId="478"/>
          <ac:spMkLst>
            <pc:docMk/>
            <pc:sldMk cId="3656972124" sldId="324"/>
            <ac:spMk id="21" creationId="{2E51AEB3-F0B6-5201-6D2B-264459D37442}"/>
          </ac:spMkLst>
        </pc:spChg>
        <pc:spChg chg="del">
          <ac:chgData name="ETIENNE Julie" userId="95bdd747-4ff1-49f4-8b3b-1284be39c373" providerId="ADAL" clId="{8E2D25F1-427D-4474-BEED-01B02F8CA7FC}" dt="2024-09-28T16:20:02.037" v="365" actId="478"/>
          <ac:spMkLst>
            <pc:docMk/>
            <pc:sldMk cId="3656972124" sldId="324"/>
            <ac:spMk id="23" creationId="{97C3DB7F-6E45-D7AF-82E2-AD94F4C4828D}"/>
          </ac:spMkLst>
        </pc:spChg>
        <pc:spChg chg="add mod">
          <ac:chgData name="ETIENNE Julie" userId="95bdd747-4ff1-49f4-8b3b-1284be39c373" providerId="ADAL" clId="{8E2D25F1-427D-4474-BEED-01B02F8CA7FC}" dt="2024-09-28T16:20:26.874" v="400" actId="20577"/>
          <ac:spMkLst>
            <pc:docMk/>
            <pc:sldMk cId="3656972124" sldId="324"/>
            <ac:spMk id="24" creationId="{2FE70B31-739A-70E3-1DD1-BB480D2B05B7}"/>
          </ac:spMkLst>
        </pc:spChg>
        <pc:grpChg chg="del">
          <ac:chgData name="ETIENNE Julie" userId="95bdd747-4ff1-49f4-8b3b-1284be39c373" providerId="ADAL" clId="{8E2D25F1-427D-4474-BEED-01B02F8CA7FC}" dt="2024-09-28T16:19:22.349" v="359" actId="478"/>
          <ac:grpSpMkLst>
            <pc:docMk/>
            <pc:sldMk cId="3656972124" sldId="324"/>
            <ac:grpSpMk id="17" creationId="{A8924906-3FFB-AF66-B98E-E87A99EBAD06}"/>
          </ac:grpSpMkLst>
        </pc:grpChg>
        <pc:picChg chg="del">
          <ac:chgData name="ETIENNE Julie" userId="95bdd747-4ff1-49f4-8b3b-1284be39c373" providerId="ADAL" clId="{8E2D25F1-427D-4474-BEED-01B02F8CA7FC}" dt="2024-09-28T16:19:32.814" v="361" actId="478"/>
          <ac:picMkLst>
            <pc:docMk/>
            <pc:sldMk cId="3656972124" sldId="324"/>
            <ac:picMk id="4" creationId="{31ACB71D-BB4A-B7F5-2E89-F09491D3425A}"/>
          </ac:picMkLst>
        </pc:picChg>
        <pc:picChg chg="del">
          <ac:chgData name="ETIENNE Julie" userId="95bdd747-4ff1-49f4-8b3b-1284be39c373" providerId="ADAL" clId="{8E2D25F1-427D-4474-BEED-01B02F8CA7FC}" dt="2024-09-28T16:19:30.001" v="360" actId="478"/>
          <ac:picMkLst>
            <pc:docMk/>
            <pc:sldMk cId="3656972124" sldId="324"/>
            <ac:picMk id="7" creationId="{D99C3220-A39E-2425-7E78-955C76AC13C2}"/>
          </ac:picMkLst>
        </pc:picChg>
        <pc:picChg chg="del">
          <ac:chgData name="ETIENNE Julie" userId="95bdd747-4ff1-49f4-8b3b-1284be39c373" providerId="ADAL" clId="{8E2D25F1-427D-4474-BEED-01B02F8CA7FC}" dt="2024-09-28T16:19:30.001" v="360" actId="478"/>
          <ac:picMkLst>
            <pc:docMk/>
            <pc:sldMk cId="3656972124" sldId="324"/>
            <ac:picMk id="11" creationId="{33A33EF0-6F36-2D6D-CD64-2DC016F566A8}"/>
          </ac:picMkLst>
        </pc:picChg>
        <pc:picChg chg="mod">
          <ac:chgData name="ETIENNE Julie" userId="95bdd747-4ff1-49f4-8b3b-1284be39c373" providerId="ADAL" clId="{8E2D25F1-427D-4474-BEED-01B02F8CA7FC}" dt="2024-09-28T16:20:11.770" v="369" actId="1076"/>
          <ac:picMkLst>
            <pc:docMk/>
            <pc:sldMk cId="3656972124" sldId="324"/>
            <ac:picMk id="13" creationId="{25A174BD-674F-0A0B-D572-99ABF2B83C77}"/>
          </ac:picMkLst>
        </pc:picChg>
        <pc:picChg chg="mod">
          <ac:chgData name="ETIENNE Julie" userId="95bdd747-4ff1-49f4-8b3b-1284be39c373" providerId="ADAL" clId="{8E2D25F1-427D-4474-BEED-01B02F8CA7FC}" dt="2024-09-28T16:20:05.761" v="366" actId="1076"/>
          <ac:picMkLst>
            <pc:docMk/>
            <pc:sldMk cId="3656972124" sldId="324"/>
            <ac:picMk id="22" creationId="{863DCE22-01D5-054E-F163-A4F30C1E3277}"/>
          </ac:picMkLst>
        </pc:picChg>
      </pc:sldChg>
      <pc:sldChg chg="modSp add del mod">
        <pc:chgData name="ETIENNE Julie" userId="95bdd747-4ff1-49f4-8b3b-1284be39c373" providerId="ADAL" clId="{8E2D25F1-427D-4474-BEED-01B02F8CA7FC}" dt="2024-09-28T16:12:09.003" v="348" actId="47"/>
        <pc:sldMkLst>
          <pc:docMk/>
          <pc:sldMk cId="4054659817" sldId="325"/>
        </pc:sldMkLst>
        <pc:spChg chg="mod">
          <ac:chgData name="ETIENNE Julie" userId="95bdd747-4ff1-49f4-8b3b-1284be39c373" providerId="ADAL" clId="{8E2D25F1-427D-4474-BEED-01B02F8CA7FC}" dt="2024-09-28T16:11:08.439" v="333" actId="207"/>
          <ac:spMkLst>
            <pc:docMk/>
            <pc:sldMk cId="4054659817" sldId="325"/>
            <ac:spMk id="2" creationId="{A6601693-A332-BF56-A3C5-F507395593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94AAA-3A48-4B1D-BA16-418CA381DDA9}" type="datetimeFigureOut">
              <a:rPr lang="fr-BE" smtClean="0"/>
              <a:t>30-09-24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9FEA6-7B41-4300-938A-E81E13E30B71}" type="slidenum">
              <a:rPr lang="fr-BE" smtClean="0"/>
              <a:t>‹N°›</a:t>
            </a:fld>
            <a:endParaRPr lang="fr-BE"/>
          </a:p>
        </p:txBody>
      </p:sp>
    </p:spTree>
    <p:extLst>
      <p:ext uri="{BB962C8B-B14F-4D97-AF65-F5344CB8AC3E}">
        <p14:creationId xmlns:p14="http://schemas.microsoft.com/office/powerpoint/2010/main" val="2561558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289FEA6-7B41-4300-938A-E81E13E30B71}" type="slidenum">
              <a:rPr lang="fr-BE" smtClean="0"/>
              <a:t>1</a:t>
            </a:fld>
            <a:endParaRPr lang="fr-BE"/>
          </a:p>
        </p:txBody>
      </p:sp>
    </p:spTree>
    <p:extLst>
      <p:ext uri="{BB962C8B-B14F-4D97-AF65-F5344CB8AC3E}">
        <p14:creationId xmlns:p14="http://schemas.microsoft.com/office/powerpoint/2010/main" val="3635677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6289FEA6-7B41-4300-938A-E81E13E30B71}" type="slidenum">
              <a:rPr lang="fr-BE" smtClean="0"/>
              <a:t>2</a:t>
            </a:fld>
            <a:endParaRPr lang="fr-BE"/>
          </a:p>
        </p:txBody>
      </p:sp>
    </p:spTree>
    <p:extLst>
      <p:ext uri="{BB962C8B-B14F-4D97-AF65-F5344CB8AC3E}">
        <p14:creationId xmlns:p14="http://schemas.microsoft.com/office/powerpoint/2010/main" val="388934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289FEA6-7B41-4300-938A-E81E13E30B71}" type="slidenum">
              <a:rPr lang="fr-BE" smtClean="0"/>
              <a:t>8</a:t>
            </a:fld>
            <a:endParaRPr lang="fr-BE"/>
          </a:p>
        </p:txBody>
      </p:sp>
    </p:spTree>
    <p:extLst>
      <p:ext uri="{BB962C8B-B14F-4D97-AF65-F5344CB8AC3E}">
        <p14:creationId xmlns:p14="http://schemas.microsoft.com/office/powerpoint/2010/main" val="4001457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289FEA6-7B41-4300-938A-E81E13E30B71}" type="slidenum">
              <a:rPr lang="fr-BE" smtClean="0"/>
              <a:t>12</a:t>
            </a:fld>
            <a:endParaRPr lang="fr-BE"/>
          </a:p>
        </p:txBody>
      </p:sp>
    </p:spTree>
    <p:extLst>
      <p:ext uri="{BB962C8B-B14F-4D97-AF65-F5344CB8AC3E}">
        <p14:creationId xmlns:p14="http://schemas.microsoft.com/office/powerpoint/2010/main" val="204402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289FEA6-7B41-4300-938A-E81E13E30B71}" type="slidenum">
              <a:rPr lang="fr-BE" smtClean="0"/>
              <a:t>14</a:t>
            </a:fld>
            <a:endParaRPr lang="fr-BE"/>
          </a:p>
        </p:txBody>
      </p:sp>
    </p:spTree>
    <p:extLst>
      <p:ext uri="{BB962C8B-B14F-4D97-AF65-F5344CB8AC3E}">
        <p14:creationId xmlns:p14="http://schemas.microsoft.com/office/powerpoint/2010/main" val="2579693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289FEA6-7B41-4300-938A-E81E13E30B71}" type="slidenum">
              <a:rPr lang="fr-BE" smtClean="0"/>
              <a:t>15</a:t>
            </a:fld>
            <a:endParaRPr lang="fr-BE"/>
          </a:p>
        </p:txBody>
      </p:sp>
    </p:spTree>
    <p:extLst>
      <p:ext uri="{BB962C8B-B14F-4D97-AF65-F5344CB8AC3E}">
        <p14:creationId xmlns:p14="http://schemas.microsoft.com/office/powerpoint/2010/main" val="454727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F0318B8-955E-F42C-5196-92FFC715B2FE}"/>
              </a:ext>
            </a:extLst>
          </p:cNvPr>
          <p:cNvSpPr txBox="1"/>
          <p:nvPr userDrawn="1"/>
        </p:nvSpPr>
        <p:spPr>
          <a:xfrm>
            <a:off x="10751660" y="6380909"/>
            <a:ext cx="602140" cy="260199"/>
          </a:xfrm>
          <a:prstGeom prst="rect">
            <a:avLst/>
          </a:prstGeom>
          <a:noFill/>
        </p:spPr>
        <p:txBody>
          <a:bodyPr wrap="square">
            <a:spAutoFit/>
          </a:bodyPr>
          <a:lstStyle/>
          <a:p>
            <a:pPr algn="r"/>
            <a:fld id="{B4CAD9AA-1676-4249-AC41-17EE60D1ECC0}" type="slidenum">
              <a:rPr lang="fr-FR" sz="1091" b="0" i="0" smtClean="0">
                <a:solidFill>
                  <a:schemeClr val="accent1"/>
                </a:solidFill>
                <a:latin typeface="Mercury Medium" panose="02000603000000020004" pitchFamily="2" charset="0"/>
              </a:rPr>
              <a:pPr algn="r"/>
              <a:t>‹N°›</a:t>
            </a:fld>
            <a:endParaRPr lang="fr-FR" sz="1091" b="0" i="0" dirty="0">
              <a:solidFill>
                <a:schemeClr val="accent1"/>
              </a:solidFill>
              <a:latin typeface="Mercury Medium" panose="02000603000000020004" pitchFamily="2" charset="0"/>
            </a:endParaRPr>
          </a:p>
        </p:txBody>
      </p:sp>
      <p:sp>
        <p:nvSpPr>
          <p:cNvPr id="8" name="Bande bleue">
            <a:extLst>
              <a:ext uri="{FF2B5EF4-FFF2-40B4-BE49-F238E27FC236}">
                <a16:creationId xmlns:a16="http://schemas.microsoft.com/office/drawing/2014/main" id="{E56B6965-5087-A1AA-E37B-6D04B79C9227}"/>
              </a:ext>
            </a:extLst>
          </p:cNvPr>
          <p:cNvSpPr/>
          <p:nvPr userDrawn="1"/>
        </p:nvSpPr>
        <p:spPr>
          <a:xfrm>
            <a:off x="1160318" y="6792518"/>
            <a:ext cx="11031681" cy="65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9" name="Image 8">
            <a:extLst>
              <a:ext uri="{FF2B5EF4-FFF2-40B4-BE49-F238E27FC236}">
                <a16:creationId xmlns:a16="http://schemas.microsoft.com/office/drawing/2014/main" id="{047E2694-11DA-37CC-F4C7-C628F4B17FC7}"/>
              </a:ext>
            </a:extLst>
          </p:cNvPr>
          <p:cNvPicPr>
            <a:picLocks noChangeAspect="1"/>
          </p:cNvPicPr>
          <p:nvPr userDrawn="1"/>
        </p:nvPicPr>
        <p:blipFill>
          <a:blip r:embed="rId2"/>
          <a:stretch>
            <a:fillRect/>
          </a:stretch>
        </p:blipFill>
        <p:spPr>
          <a:xfrm rot="801110">
            <a:off x="148207" y="6110417"/>
            <a:ext cx="890492" cy="521633"/>
          </a:xfrm>
          <a:prstGeom prst="rect">
            <a:avLst/>
          </a:prstGeom>
        </p:spPr>
      </p:pic>
      <p:pic>
        <p:nvPicPr>
          <p:cNvPr id="10" name="Image 9">
            <a:extLst>
              <a:ext uri="{FF2B5EF4-FFF2-40B4-BE49-F238E27FC236}">
                <a16:creationId xmlns:a16="http://schemas.microsoft.com/office/drawing/2014/main" id="{9E37EF54-8B4A-639F-7C80-EED2DD22E00A}"/>
              </a:ext>
            </a:extLst>
          </p:cNvPr>
          <p:cNvPicPr>
            <a:picLocks noChangeAspect="1"/>
          </p:cNvPicPr>
          <p:nvPr userDrawn="1"/>
        </p:nvPicPr>
        <p:blipFill>
          <a:blip r:embed="rId3"/>
          <a:stretch>
            <a:fillRect/>
          </a:stretch>
        </p:blipFill>
        <p:spPr>
          <a:xfrm>
            <a:off x="11171479" y="351043"/>
            <a:ext cx="364642" cy="368622"/>
          </a:xfrm>
          <a:prstGeom prst="rect">
            <a:avLst/>
          </a:prstGeom>
        </p:spPr>
      </p:pic>
    </p:spTree>
    <p:extLst>
      <p:ext uri="{BB962C8B-B14F-4D97-AF65-F5344CB8AC3E}">
        <p14:creationId xmlns:p14="http://schemas.microsoft.com/office/powerpoint/2010/main" val="65911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Vague 02">
    <p:spTree>
      <p:nvGrpSpPr>
        <p:cNvPr id="1" name=""/>
        <p:cNvGrpSpPr/>
        <p:nvPr/>
      </p:nvGrpSpPr>
      <p:grpSpPr>
        <a:xfrm>
          <a:off x="0" y="0"/>
          <a:ext cx="0" cy="0"/>
          <a:chOff x="0" y="0"/>
          <a:chExt cx="0" cy="0"/>
        </a:xfrm>
      </p:grpSpPr>
      <p:pic>
        <p:nvPicPr>
          <p:cNvPr id="5" name="Vague">
            <a:extLst>
              <a:ext uri="{FF2B5EF4-FFF2-40B4-BE49-F238E27FC236}">
                <a16:creationId xmlns:a16="http://schemas.microsoft.com/office/drawing/2014/main" id="{51AF75B4-5511-F945-9124-01DD95EFF6FB}"/>
              </a:ext>
            </a:extLst>
          </p:cNvPr>
          <p:cNvPicPr>
            <a:picLocks noChangeAspect="1"/>
          </p:cNvPicPr>
          <p:nvPr userDrawn="1"/>
        </p:nvPicPr>
        <p:blipFill>
          <a:blip r:embed="rId2"/>
          <a:stretch>
            <a:fillRect/>
          </a:stretch>
        </p:blipFill>
        <p:spPr>
          <a:xfrm rot="274571" flipH="1">
            <a:off x="-1214921" y="3313001"/>
            <a:ext cx="15309601" cy="3275823"/>
          </a:xfrm>
          <a:prstGeom prst="rect">
            <a:avLst/>
          </a:prstGeom>
        </p:spPr>
      </p:pic>
      <p:pic>
        <p:nvPicPr>
          <p:cNvPr id="10" name="Image 9">
            <a:extLst>
              <a:ext uri="{FF2B5EF4-FFF2-40B4-BE49-F238E27FC236}">
                <a16:creationId xmlns:a16="http://schemas.microsoft.com/office/drawing/2014/main" id="{9E37EF54-8B4A-639F-7C80-EED2DD22E00A}"/>
              </a:ext>
            </a:extLst>
          </p:cNvPr>
          <p:cNvPicPr>
            <a:picLocks noChangeAspect="1"/>
          </p:cNvPicPr>
          <p:nvPr userDrawn="1"/>
        </p:nvPicPr>
        <p:blipFill>
          <a:blip r:embed="rId3"/>
          <a:stretch>
            <a:fillRect/>
          </a:stretch>
        </p:blipFill>
        <p:spPr>
          <a:xfrm>
            <a:off x="11171479" y="351043"/>
            <a:ext cx="364642" cy="368622"/>
          </a:xfrm>
          <a:prstGeom prst="rect">
            <a:avLst/>
          </a:prstGeom>
        </p:spPr>
      </p:pic>
      <p:sp>
        <p:nvSpPr>
          <p:cNvPr id="2" name="Bande bleue">
            <a:extLst>
              <a:ext uri="{FF2B5EF4-FFF2-40B4-BE49-F238E27FC236}">
                <a16:creationId xmlns:a16="http://schemas.microsoft.com/office/drawing/2014/main" id="{A83A4C57-477B-067A-95EE-95924492965A}"/>
              </a:ext>
            </a:extLst>
          </p:cNvPr>
          <p:cNvSpPr/>
          <p:nvPr userDrawn="1"/>
        </p:nvSpPr>
        <p:spPr>
          <a:xfrm>
            <a:off x="1160318" y="6792518"/>
            <a:ext cx="11031681" cy="65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3" name="Image 2">
            <a:extLst>
              <a:ext uri="{FF2B5EF4-FFF2-40B4-BE49-F238E27FC236}">
                <a16:creationId xmlns:a16="http://schemas.microsoft.com/office/drawing/2014/main" id="{5FD81F5B-379C-DB50-A622-2BED871A2026}"/>
              </a:ext>
            </a:extLst>
          </p:cNvPr>
          <p:cNvPicPr>
            <a:picLocks noChangeAspect="1"/>
          </p:cNvPicPr>
          <p:nvPr userDrawn="1"/>
        </p:nvPicPr>
        <p:blipFill>
          <a:blip r:embed="rId4"/>
          <a:stretch>
            <a:fillRect/>
          </a:stretch>
        </p:blipFill>
        <p:spPr>
          <a:xfrm rot="801110">
            <a:off x="148207" y="6110417"/>
            <a:ext cx="890492" cy="521633"/>
          </a:xfrm>
          <a:prstGeom prst="rect">
            <a:avLst/>
          </a:prstGeom>
        </p:spPr>
      </p:pic>
      <p:sp>
        <p:nvSpPr>
          <p:cNvPr id="6" name="Content Placeholder 2">
            <a:extLst>
              <a:ext uri="{FF2B5EF4-FFF2-40B4-BE49-F238E27FC236}">
                <a16:creationId xmlns:a16="http://schemas.microsoft.com/office/drawing/2014/main" id="{A9FDF36A-8128-9D48-7880-87FF0163A2C9}"/>
              </a:ext>
            </a:extLst>
          </p:cNvPr>
          <p:cNvSpPr>
            <a:spLocks noGrp="1"/>
          </p:cNvSpPr>
          <p:nvPr>
            <p:ph idx="1"/>
          </p:nvPr>
        </p:nvSpPr>
        <p:spPr>
          <a:xfrm>
            <a:off x="838200" y="1197505"/>
            <a:ext cx="10515600" cy="1328287"/>
          </a:xfrm>
        </p:spPr>
        <p:txBody>
          <a:bodyPr anchor="ctr" anchorCtr="0"/>
          <a:lstStyle>
            <a:lvl1pPr marL="0" indent="0">
              <a:buClr>
                <a:schemeClr val="accent4"/>
              </a:buClr>
              <a:buNone/>
              <a:defRPr/>
            </a:lvl1pPr>
            <a:lvl2pPr marL="457131" indent="0">
              <a:buClr>
                <a:schemeClr val="accent4"/>
              </a:buClr>
              <a:buNone/>
              <a:defRPr/>
            </a:lvl2pPr>
            <a:lvl3pPr marL="914262" indent="0">
              <a:buClr>
                <a:schemeClr val="accent4"/>
              </a:buClr>
              <a:buNone/>
              <a:defRPr/>
            </a:lvl3pPr>
            <a:lvl4pPr marL="1371394" indent="0">
              <a:buClr>
                <a:schemeClr val="accent4"/>
              </a:buClr>
              <a:buNone/>
              <a:defRPr/>
            </a:lvl4pPr>
            <a:lvl5pPr marL="1828524" indent="0">
              <a:buClr>
                <a:schemeClr val="accent4"/>
              </a:buClr>
              <a:buNone/>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grpSp>
        <p:nvGrpSpPr>
          <p:cNvPr id="9" name="Groupe 8">
            <a:extLst>
              <a:ext uri="{FF2B5EF4-FFF2-40B4-BE49-F238E27FC236}">
                <a16:creationId xmlns:a16="http://schemas.microsoft.com/office/drawing/2014/main" id="{0405708C-1712-4D41-1E61-A528A172583D}"/>
              </a:ext>
            </a:extLst>
          </p:cNvPr>
          <p:cNvGrpSpPr/>
          <p:nvPr userDrawn="1"/>
        </p:nvGrpSpPr>
        <p:grpSpPr>
          <a:xfrm>
            <a:off x="1" y="785443"/>
            <a:ext cx="505942" cy="158159"/>
            <a:chOff x="162000" y="994774"/>
            <a:chExt cx="162485" cy="50800"/>
          </a:xfrm>
        </p:grpSpPr>
        <p:sp>
          <p:nvSpPr>
            <p:cNvPr id="15" name="object 24">
              <a:extLst>
                <a:ext uri="{FF2B5EF4-FFF2-40B4-BE49-F238E27FC236}">
                  <a16:creationId xmlns:a16="http://schemas.microsoft.com/office/drawing/2014/main" id="{8B658E9E-0BE1-46FE-19DB-2FF80BF2245A}"/>
                </a:ext>
              </a:extLst>
            </p:cNvPr>
            <p:cNvSpPr/>
            <p:nvPr userDrawn="1"/>
          </p:nvSpPr>
          <p:spPr>
            <a:xfrm flipV="1">
              <a:off x="162000" y="1010904"/>
              <a:ext cx="137085" cy="8904"/>
            </a:xfrm>
            <a:custGeom>
              <a:avLst/>
              <a:gdLst/>
              <a:ahLst/>
              <a:cxnLst/>
              <a:rect l="l" t="t" r="r" b="b"/>
              <a:pathLst>
                <a:path w="299085">
                  <a:moveTo>
                    <a:pt x="0" y="0"/>
                  </a:moveTo>
                  <a:lnTo>
                    <a:pt x="298594" y="0"/>
                  </a:lnTo>
                </a:path>
              </a:pathLst>
            </a:custGeom>
            <a:ln w="50800">
              <a:solidFill>
                <a:srgbClr val="FFE71E"/>
              </a:solidFill>
            </a:ln>
          </p:spPr>
          <p:txBody>
            <a:bodyPr wrap="square" lIns="0" tIns="0" rIns="0" bIns="0" rtlCol="0"/>
            <a:lstStyle/>
            <a:p>
              <a:endParaRPr sz="1091" dirty="0"/>
            </a:p>
          </p:txBody>
        </p:sp>
        <p:sp>
          <p:nvSpPr>
            <p:cNvPr id="16" name="object 25">
              <a:extLst>
                <a:ext uri="{FF2B5EF4-FFF2-40B4-BE49-F238E27FC236}">
                  <a16:creationId xmlns:a16="http://schemas.microsoft.com/office/drawing/2014/main" id="{8ED2E5C4-CDF4-753B-193A-B364B33E0688}"/>
                </a:ext>
              </a:extLst>
            </p:cNvPr>
            <p:cNvSpPr/>
            <p:nvPr userDrawn="1"/>
          </p:nvSpPr>
          <p:spPr>
            <a:xfrm>
              <a:off x="273685" y="994774"/>
              <a:ext cx="50800" cy="50800"/>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endParaRPr sz="1091"/>
            </a:p>
          </p:txBody>
        </p:sp>
      </p:grpSp>
      <p:sp>
        <p:nvSpPr>
          <p:cNvPr id="11" name="Title 1">
            <a:extLst>
              <a:ext uri="{FF2B5EF4-FFF2-40B4-BE49-F238E27FC236}">
                <a16:creationId xmlns:a16="http://schemas.microsoft.com/office/drawing/2014/main" id="{9F981233-AD99-A240-3541-E7E0D71B9FA8}"/>
              </a:ext>
            </a:extLst>
          </p:cNvPr>
          <p:cNvSpPr>
            <a:spLocks noGrp="1"/>
          </p:cNvSpPr>
          <p:nvPr>
            <p:ph type="title"/>
          </p:nvPr>
        </p:nvSpPr>
        <p:spPr>
          <a:xfrm>
            <a:off x="838200" y="553675"/>
            <a:ext cx="10515600" cy="596189"/>
          </a:xfrm>
        </p:spPr>
        <p:txBody>
          <a:bodyPr anchor="t" anchorCtr="0">
            <a:spAutoFit/>
          </a:bodyPr>
          <a:lstStyle>
            <a:lvl1pPr>
              <a:defRPr sz="3638" b="0" i="0">
                <a:solidFill>
                  <a:schemeClr val="tx1"/>
                </a:solidFill>
                <a:latin typeface="Mercury Medium" panose="02000603000000020004" pitchFamily="2" charset="0"/>
              </a:defRPr>
            </a:lvl1pPr>
          </a:lstStyle>
          <a:p>
            <a:r>
              <a:rPr lang="fr-FR" dirty="0"/>
              <a:t>Modifiez le style du titre</a:t>
            </a:r>
            <a:endParaRPr lang="en-US" dirty="0"/>
          </a:p>
        </p:txBody>
      </p:sp>
      <p:sp>
        <p:nvSpPr>
          <p:cNvPr id="8" name="ZoneTexte 7">
            <a:extLst>
              <a:ext uri="{FF2B5EF4-FFF2-40B4-BE49-F238E27FC236}">
                <a16:creationId xmlns:a16="http://schemas.microsoft.com/office/drawing/2014/main" id="{32C9E3E1-5028-C226-CA40-9A926F0A4E4F}"/>
              </a:ext>
            </a:extLst>
          </p:cNvPr>
          <p:cNvSpPr txBox="1"/>
          <p:nvPr userDrawn="1"/>
        </p:nvSpPr>
        <p:spPr>
          <a:xfrm>
            <a:off x="10751660" y="6380909"/>
            <a:ext cx="602140" cy="260199"/>
          </a:xfrm>
          <a:prstGeom prst="rect">
            <a:avLst/>
          </a:prstGeom>
          <a:noFill/>
        </p:spPr>
        <p:txBody>
          <a:bodyPr wrap="square">
            <a:spAutoFit/>
          </a:bodyPr>
          <a:lstStyle/>
          <a:p>
            <a:pPr algn="r"/>
            <a:fld id="{B4CAD9AA-1676-4249-AC41-17EE60D1ECC0}" type="slidenum">
              <a:rPr lang="fr-FR" sz="1091" b="0" i="0" smtClean="0">
                <a:solidFill>
                  <a:schemeClr val="accent1"/>
                </a:solidFill>
                <a:latin typeface="Mercury Medium" panose="02000603000000020004" pitchFamily="2" charset="0"/>
              </a:rPr>
              <a:pPr algn="r"/>
              <a:t>‹N°›</a:t>
            </a:fld>
            <a:endParaRPr lang="fr-FR" sz="1091" b="0" i="0" dirty="0">
              <a:solidFill>
                <a:schemeClr val="accent1"/>
              </a:solidFill>
              <a:latin typeface="Mercury Medium" panose="02000603000000020004" pitchFamily="2" charset="0"/>
            </a:endParaRPr>
          </a:p>
        </p:txBody>
      </p:sp>
    </p:spTree>
    <p:extLst>
      <p:ext uri="{BB962C8B-B14F-4D97-AF65-F5344CB8AC3E}">
        <p14:creationId xmlns:p14="http://schemas.microsoft.com/office/powerpoint/2010/main" val="25228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Formes">
    <p:spTree>
      <p:nvGrpSpPr>
        <p:cNvPr id="1" name=""/>
        <p:cNvGrpSpPr/>
        <p:nvPr/>
      </p:nvGrpSpPr>
      <p:grpSpPr>
        <a:xfrm>
          <a:off x="0" y="0"/>
          <a:ext cx="0" cy="0"/>
          <a:chOff x="0" y="0"/>
          <a:chExt cx="0" cy="0"/>
        </a:xfrm>
      </p:grpSpPr>
      <p:pic>
        <p:nvPicPr>
          <p:cNvPr id="5" name="Vague">
            <a:extLst>
              <a:ext uri="{FF2B5EF4-FFF2-40B4-BE49-F238E27FC236}">
                <a16:creationId xmlns:a16="http://schemas.microsoft.com/office/drawing/2014/main" id="{51AF75B4-5511-F945-9124-01DD95EFF6FB}"/>
              </a:ext>
            </a:extLst>
          </p:cNvPr>
          <p:cNvPicPr>
            <a:picLocks noChangeAspect="1"/>
          </p:cNvPicPr>
          <p:nvPr userDrawn="1"/>
        </p:nvPicPr>
        <p:blipFill>
          <a:blip r:embed="rId2"/>
          <a:stretch>
            <a:fillRect/>
          </a:stretch>
        </p:blipFill>
        <p:spPr>
          <a:xfrm rot="926634">
            <a:off x="-2432977" y="3916463"/>
            <a:ext cx="15309601" cy="3275823"/>
          </a:xfrm>
          <a:prstGeom prst="rect">
            <a:avLst/>
          </a:prstGeom>
        </p:spPr>
      </p:pic>
      <p:pic>
        <p:nvPicPr>
          <p:cNvPr id="10" name="Image 9">
            <a:extLst>
              <a:ext uri="{FF2B5EF4-FFF2-40B4-BE49-F238E27FC236}">
                <a16:creationId xmlns:a16="http://schemas.microsoft.com/office/drawing/2014/main" id="{9E37EF54-8B4A-639F-7C80-EED2DD22E00A}"/>
              </a:ext>
            </a:extLst>
          </p:cNvPr>
          <p:cNvPicPr>
            <a:picLocks noChangeAspect="1"/>
          </p:cNvPicPr>
          <p:nvPr userDrawn="1"/>
        </p:nvPicPr>
        <p:blipFill>
          <a:blip r:embed="rId3"/>
          <a:stretch>
            <a:fillRect/>
          </a:stretch>
        </p:blipFill>
        <p:spPr>
          <a:xfrm>
            <a:off x="11171479" y="351043"/>
            <a:ext cx="364642" cy="368622"/>
          </a:xfrm>
          <a:prstGeom prst="rect">
            <a:avLst/>
          </a:prstGeom>
        </p:spPr>
      </p:pic>
      <p:sp>
        <p:nvSpPr>
          <p:cNvPr id="2" name="Bande bleue">
            <a:extLst>
              <a:ext uri="{FF2B5EF4-FFF2-40B4-BE49-F238E27FC236}">
                <a16:creationId xmlns:a16="http://schemas.microsoft.com/office/drawing/2014/main" id="{A83A4C57-477B-067A-95EE-95924492965A}"/>
              </a:ext>
            </a:extLst>
          </p:cNvPr>
          <p:cNvSpPr/>
          <p:nvPr userDrawn="1"/>
        </p:nvSpPr>
        <p:spPr>
          <a:xfrm>
            <a:off x="1160318" y="6792518"/>
            <a:ext cx="11031681" cy="65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3" name="Image 2">
            <a:extLst>
              <a:ext uri="{FF2B5EF4-FFF2-40B4-BE49-F238E27FC236}">
                <a16:creationId xmlns:a16="http://schemas.microsoft.com/office/drawing/2014/main" id="{5FD81F5B-379C-DB50-A622-2BED871A2026}"/>
              </a:ext>
            </a:extLst>
          </p:cNvPr>
          <p:cNvPicPr>
            <a:picLocks noChangeAspect="1"/>
          </p:cNvPicPr>
          <p:nvPr userDrawn="1"/>
        </p:nvPicPr>
        <p:blipFill>
          <a:blip r:embed="rId4"/>
          <a:stretch>
            <a:fillRect/>
          </a:stretch>
        </p:blipFill>
        <p:spPr>
          <a:xfrm rot="801110">
            <a:off x="148207" y="6110417"/>
            <a:ext cx="890492" cy="521633"/>
          </a:xfrm>
          <a:prstGeom prst="rect">
            <a:avLst/>
          </a:prstGeom>
        </p:spPr>
      </p:pic>
      <p:sp>
        <p:nvSpPr>
          <p:cNvPr id="6" name="Content Placeholder 2">
            <a:extLst>
              <a:ext uri="{FF2B5EF4-FFF2-40B4-BE49-F238E27FC236}">
                <a16:creationId xmlns:a16="http://schemas.microsoft.com/office/drawing/2014/main" id="{A9FDF36A-8128-9D48-7880-87FF0163A2C9}"/>
              </a:ext>
            </a:extLst>
          </p:cNvPr>
          <p:cNvSpPr>
            <a:spLocks noGrp="1"/>
          </p:cNvSpPr>
          <p:nvPr>
            <p:ph idx="1"/>
          </p:nvPr>
        </p:nvSpPr>
        <p:spPr>
          <a:xfrm>
            <a:off x="838200" y="1197505"/>
            <a:ext cx="10515600" cy="1328287"/>
          </a:xfrm>
        </p:spPr>
        <p:txBody>
          <a:bodyPr anchor="ctr" anchorCtr="0"/>
          <a:lstStyle>
            <a:lvl1pPr marL="0" indent="0">
              <a:buClr>
                <a:schemeClr val="accent4"/>
              </a:buClr>
              <a:buNone/>
              <a:defRPr/>
            </a:lvl1pPr>
            <a:lvl2pPr marL="457131" indent="0">
              <a:buClr>
                <a:schemeClr val="accent4"/>
              </a:buClr>
              <a:buNone/>
              <a:defRPr/>
            </a:lvl2pPr>
            <a:lvl3pPr marL="914262" indent="0">
              <a:buClr>
                <a:schemeClr val="accent4"/>
              </a:buClr>
              <a:buNone/>
              <a:defRPr/>
            </a:lvl3pPr>
            <a:lvl4pPr marL="1371394" indent="0">
              <a:buClr>
                <a:schemeClr val="accent4"/>
              </a:buClr>
              <a:buNone/>
              <a:defRPr/>
            </a:lvl4pPr>
            <a:lvl5pPr marL="1828524" indent="0">
              <a:buClr>
                <a:schemeClr val="accent4"/>
              </a:buClr>
              <a:buNone/>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grpSp>
        <p:nvGrpSpPr>
          <p:cNvPr id="9" name="Groupe 8">
            <a:extLst>
              <a:ext uri="{FF2B5EF4-FFF2-40B4-BE49-F238E27FC236}">
                <a16:creationId xmlns:a16="http://schemas.microsoft.com/office/drawing/2014/main" id="{0405708C-1712-4D41-1E61-A528A172583D}"/>
              </a:ext>
            </a:extLst>
          </p:cNvPr>
          <p:cNvGrpSpPr/>
          <p:nvPr userDrawn="1"/>
        </p:nvGrpSpPr>
        <p:grpSpPr>
          <a:xfrm>
            <a:off x="1" y="785443"/>
            <a:ext cx="505942" cy="158159"/>
            <a:chOff x="162000" y="994774"/>
            <a:chExt cx="162485" cy="50800"/>
          </a:xfrm>
        </p:grpSpPr>
        <p:sp>
          <p:nvSpPr>
            <p:cNvPr id="15" name="object 24">
              <a:extLst>
                <a:ext uri="{FF2B5EF4-FFF2-40B4-BE49-F238E27FC236}">
                  <a16:creationId xmlns:a16="http://schemas.microsoft.com/office/drawing/2014/main" id="{8B658E9E-0BE1-46FE-19DB-2FF80BF2245A}"/>
                </a:ext>
              </a:extLst>
            </p:cNvPr>
            <p:cNvSpPr/>
            <p:nvPr userDrawn="1"/>
          </p:nvSpPr>
          <p:spPr>
            <a:xfrm flipV="1">
              <a:off x="162000" y="1010904"/>
              <a:ext cx="137085" cy="8904"/>
            </a:xfrm>
            <a:custGeom>
              <a:avLst/>
              <a:gdLst/>
              <a:ahLst/>
              <a:cxnLst/>
              <a:rect l="l" t="t" r="r" b="b"/>
              <a:pathLst>
                <a:path w="299085">
                  <a:moveTo>
                    <a:pt x="0" y="0"/>
                  </a:moveTo>
                  <a:lnTo>
                    <a:pt x="298594" y="0"/>
                  </a:lnTo>
                </a:path>
              </a:pathLst>
            </a:custGeom>
            <a:ln w="50800">
              <a:solidFill>
                <a:srgbClr val="FFE71E"/>
              </a:solidFill>
            </a:ln>
          </p:spPr>
          <p:txBody>
            <a:bodyPr wrap="square" lIns="0" tIns="0" rIns="0" bIns="0" rtlCol="0"/>
            <a:lstStyle/>
            <a:p>
              <a:endParaRPr sz="1091" dirty="0"/>
            </a:p>
          </p:txBody>
        </p:sp>
        <p:sp>
          <p:nvSpPr>
            <p:cNvPr id="16" name="object 25">
              <a:extLst>
                <a:ext uri="{FF2B5EF4-FFF2-40B4-BE49-F238E27FC236}">
                  <a16:creationId xmlns:a16="http://schemas.microsoft.com/office/drawing/2014/main" id="{8ED2E5C4-CDF4-753B-193A-B364B33E0688}"/>
                </a:ext>
              </a:extLst>
            </p:cNvPr>
            <p:cNvSpPr/>
            <p:nvPr userDrawn="1"/>
          </p:nvSpPr>
          <p:spPr>
            <a:xfrm>
              <a:off x="273685" y="994774"/>
              <a:ext cx="50800" cy="50800"/>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endParaRPr sz="1091"/>
            </a:p>
          </p:txBody>
        </p:sp>
      </p:grpSp>
      <p:sp>
        <p:nvSpPr>
          <p:cNvPr id="11" name="Title 1">
            <a:extLst>
              <a:ext uri="{FF2B5EF4-FFF2-40B4-BE49-F238E27FC236}">
                <a16:creationId xmlns:a16="http://schemas.microsoft.com/office/drawing/2014/main" id="{9F981233-AD99-A240-3541-E7E0D71B9FA8}"/>
              </a:ext>
            </a:extLst>
          </p:cNvPr>
          <p:cNvSpPr>
            <a:spLocks noGrp="1"/>
          </p:cNvSpPr>
          <p:nvPr>
            <p:ph type="title"/>
          </p:nvPr>
        </p:nvSpPr>
        <p:spPr>
          <a:xfrm>
            <a:off x="838200" y="553675"/>
            <a:ext cx="10515600" cy="596189"/>
          </a:xfrm>
        </p:spPr>
        <p:txBody>
          <a:bodyPr anchor="t" anchorCtr="0">
            <a:spAutoFit/>
          </a:bodyPr>
          <a:lstStyle>
            <a:lvl1pPr>
              <a:defRPr sz="3638" b="0" i="0">
                <a:solidFill>
                  <a:schemeClr val="tx1"/>
                </a:solidFill>
                <a:latin typeface="Mercury Medium" panose="02000603000000020004" pitchFamily="2" charset="0"/>
              </a:defRPr>
            </a:lvl1pPr>
          </a:lstStyle>
          <a:p>
            <a:r>
              <a:rPr lang="fr-FR" dirty="0"/>
              <a:t>Modifiez le style du titre</a:t>
            </a:r>
            <a:endParaRPr lang="en-US" dirty="0"/>
          </a:p>
        </p:txBody>
      </p:sp>
      <p:sp>
        <p:nvSpPr>
          <p:cNvPr id="14" name="ZoneTexte 13">
            <a:extLst>
              <a:ext uri="{FF2B5EF4-FFF2-40B4-BE49-F238E27FC236}">
                <a16:creationId xmlns:a16="http://schemas.microsoft.com/office/drawing/2014/main" id="{44E6C8D3-295E-32C7-7622-2370E174328C}"/>
              </a:ext>
            </a:extLst>
          </p:cNvPr>
          <p:cNvSpPr txBox="1"/>
          <p:nvPr userDrawn="1"/>
        </p:nvSpPr>
        <p:spPr>
          <a:xfrm>
            <a:off x="10751660" y="6380909"/>
            <a:ext cx="602140" cy="260199"/>
          </a:xfrm>
          <a:prstGeom prst="rect">
            <a:avLst/>
          </a:prstGeom>
          <a:noFill/>
        </p:spPr>
        <p:txBody>
          <a:bodyPr wrap="square">
            <a:spAutoFit/>
          </a:bodyPr>
          <a:lstStyle/>
          <a:p>
            <a:pPr algn="r"/>
            <a:fld id="{B4CAD9AA-1676-4249-AC41-17EE60D1ECC0}" type="slidenum">
              <a:rPr lang="fr-FR" sz="1091" b="0" i="0" smtClean="0">
                <a:solidFill>
                  <a:schemeClr val="accent1"/>
                </a:solidFill>
                <a:latin typeface="Mercury Medium" panose="02000603000000020004" pitchFamily="2" charset="0"/>
              </a:rPr>
              <a:pPr algn="r"/>
              <a:t>‹N°›</a:t>
            </a:fld>
            <a:endParaRPr lang="fr-FR" sz="1091" b="0" i="0" dirty="0">
              <a:solidFill>
                <a:schemeClr val="accent1"/>
              </a:solidFill>
              <a:latin typeface="Mercury Medium" panose="02000603000000020004" pitchFamily="2" charset="0"/>
            </a:endParaRPr>
          </a:p>
        </p:txBody>
      </p:sp>
      <p:sp>
        <p:nvSpPr>
          <p:cNvPr id="4" name="Rectangle 3">
            <a:extLst>
              <a:ext uri="{FF2B5EF4-FFF2-40B4-BE49-F238E27FC236}">
                <a16:creationId xmlns:a16="http://schemas.microsoft.com/office/drawing/2014/main" id="{3389E74E-A76C-1221-E468-F8AAA1FD49D7}"/>
              </a:ext>
            </a:extLst>
          </p:cNvPr>
          <p:cNvSpPr/>
          <p:nvPr userDrawn="1"/>
        </p:nvSpPr>
        <p:spPr>
          <a:xfrm>
            <a:off x="10515600" y="0"/>
            <a:ext cx="1676399" cy="3034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5898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74BF2B9-35AA-C3FA-2387-3428D55BB2BE}"/>
              </a:ext>
            </a:extLst>
          </p:cNvPr>
          <p:cNvSpPr>
            <a:spLocks noGrp="1"/>
          </p:cNvSpPr>
          <p:nvPr>
            <p:ph sz="half" idx="10"/>
          </p:nvPr>
        </p:nvSpPr>
        <p:spPr>
          <a:xfrm>
            <a:off x="838200" y="1825625"/>
            <a:ext cx="5181600" cy="4235354"/>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Content Placeholder 3">
            <a:extLst>
              <a:ext uri="{FF2B5EF4-FFF2-40B4-BE49-F238E27FC236}">
                <a16:creationId xmlns:a16="http://schemas.microsoft.com/office/drawing/2014/main" id="{41313BFA-96A6-9E48-3F85-20BB1253710B}"/>
              </a:ext>
            </a:extLst>
          </p:cNvPr>
          <p:cNvSpPr>
            <a:spLocks noGrp="1"/>
          </p:cNvSpPr>
          <p:nvPr>
            <p:ph sz="half" idx="2"/>
          </p:nvPr>
        </p:nvSpPr>
        <p:spPr>
          <a:xfrm>
            <a:off x="6172200" y="1825625"/>
            <a:ext cx="5181600" cy="4235354"/>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13" name="Image 12">
            <a:extLst>
              <a:ext uri="{FF2B5EF4-FFF2-40B4-BE49-F238E27FC236}">
                <a16:creationId xmlns:a16="http://schemas.microsoft.com/office/drawing/2014/main" id="{36DCB553-26BE-1BFC-362F-260005BADA35}"/>
              </a:ext>
            </a:extLst>
          </p:cNvPr>
          <p:cNvPicPr>
            <a:picLocks noChangeAspect="1"/>
          </p:cNvPicPr>
          <p:nvPr userDrawn="1"/>
        </p:nvPicPr>
        <p:blipFill>
          <a:blip r:embed="rId2"/>
          <a:stretch>
            <a:fillRect/>
          </a:stretch>
        </p:blipFill>
        <p:spPr>
          <a:xfrm>
            <a:off x="11171479" y="351043"/>
            <a:ext cx="364642" cy="368622"/>
          </a:xfrm>
          <a:prstGeom prst="rect">
            <a:avLst/>
          </a:prstGeom>
        </p:spPr>
      </p:pic>
      <p:sp>
        <p:nvSpPr>
          <p:cNvPr id="3" name="Bande bleue">
            <a:extLst>
              <a:ext uri="{FF2B5EF4-FFF2-40B4-BE49-F238E27FC236}">
                <a16:creationId xmlns:a16="http://schemas.microsoft.com/office/drawing/2014/main" id="{03728028-BAAA-EEEA-4766-BD5B1A491750}"/>
              </a:ext>
            </a:extLst>
          </p:cNvPr>
          <p:cNvSpPr/>
          <p:nvPr userDrawn="1"/>
        </p:nvSpPr>
        <p:spPr>
          <a:xfrm>
            <a:off x="1160318" y="6792518"/>
            <a:ext cx="11031681" cy="65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6" name="Image 5">
            <a:extLst>
              <a:ext uri="{FF2B5EF4-FFF2-40B4-BE49-F238E27FC236}">
                <a16:creationId xmlns:a16="http://schemas.microsoft.com/office/drawing/2014/main" id="{A10E37FC-63E1-3472-50AD-B034A6B997AA}"/>
              </a:ext>
            </a:extLst>
          </p:cNvPr>
          <p:cNvPicPr>
            <a:picLocks noChangeAspect="1"/>
          </p:cNvPicPr>
          <p:nvPr userDrawn="1"/>
        </p:nvPicPr>
        <p:blipFill>
          <a:blip r:embed="rId3"/>
          <a:stretch>
            <a:fillRect/>
          </a:stretch>
        </p:blipFill>
        <p:spPr>
          <a:xfrm rot="801110">
            <a:off x="148207" y="6110417"/>
            <a:ext cx="890492" cy="521633"/>
          </a:xfrm>
          <a:prstGeom prst="rect">
            <a:avLst/>
          </a:prstGeom>
        </p:spPr>
      </p:pic>
      <p:grpSp>
        <p:nvGrpSpPr>
          <p:cNvPr id="9" name="Groupe 8">
            <a:extLst>
              <a:ext uri="{FF2B5EF4-FFF2-40B4-BE49-F238E27FC236}">
                <a16:creationId xmlns:a16="http://schemas.microsoft.com/office/drawing/2014/main" id="{B43E80BD-D756-2087-040C-AB1A442C6B4E}"/>
              </a:ext>
            </a:extLst>
          </p:cNvPr>
          <p:cNvGrpSpPr/>
          <p:nvPr userDrawn="1"/>
        </p:nvGrpSpPr>
        <p:grpSpPr>
          <a:xfrm>
            <a:off x="1" y="785443"/>
            <a:ext cx="505942" cy="158159"/>
            <a:chOff x="162000" y="994774"/>
            <a:chExt cx="162485" cy="50800"/>
          </a:xfrm>
        </p:grpSpPr>
        <p:sp>
          <p:nvSpPr>
            <p:cNvPr id="12" name="object 24">
              <a:extLst>
                <a:ext uri="{FF2B5EF4-FFF2-40B4-BE49-F238E27FC236}">
                  <a16:creationId xmlns:a16="http://schemas.microsoft.com/office/drawing/2014/main" id="{6FBAB6CE-DBE6-7ABD-BA82-62AED7845C27}"/>
                </a:ext>
              </a:extLst>
            </p:cNvPr>
            <p:cNvSpPr/>
            <p:nvPr userDrawn="1"/>
          </p:nvSpPr>
          <p:spPr>
            <a:xfrm flipV="1">
              <a:off x="162000" y="1010904"/>
              <a:ext cx="137085" cy="8904"/>
            </a:xfrm>
            <a:custGeom>
              <a:avLst/>
              <a:gdLst/>
              <a:ahLst/>
              <a:cxnLst/>
              <a:rect l="l" t="t" r="r" b="b"/>
              <a:pathLst>
                <a:path w="299085">
                  <a:moveTo>
                    <a:pt x="0" y="0"/>
                  </a:moveTo>
                  <a:lnTo>
                    <a:pt x="298594" y="0"/>
                  </a:lnTo>
                </a:path>
              </a:pathLst>
            </a:custGeom>
            <a:ln w="50800">
              <a:solidFill>
                <a:srgbClr val="FFE71E"/>
              </a:solidFill>
            </a:ln>
          </p:spPr>
          <p:txBody>
            <a:bodyPr wrap="square" lIns="0" tIns="0" rIns="0" bIns="0" rtlCol="0"/>
            <a:lstStyle/>
            <a:p>
              <a:endParaRPr sz="1091" dirty="0"/>
            </a:p>
          </p:txBody>
        </p:sp>
        <p:sp>
          <p:nvSpPr>
            <p:cNvPr id="17" name="object 25">
              <a:extLst>
                <a:ext uri="{FF2B5EF4-FFF2-40B4-BE49-F238E27FC236}">
                  <a16:creationId xmlns:a16="http://schemas.microsoft.com/office/drawing/2014/main" id="{BAA6EC29-17CF-1C8E-39D0-710B3BADE9EB}"/>
                </a:ext>
              </a:extLst>
            </p:cNvPr>
            <p:cNvSpPr/>
            <p:nvPr userDrawn="1"/>
          </p:nvSpPr>
          <p:spPr>
            <a:xfrm>
              <a:off x="273685" y="994774"/>
              <a:ext cx="50800" cy="50800"/>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endParaRPr sz="1091"/>
            </a:p>
          </p:txBody>
        </p:sp>
      </p:grpSp>
      <p:sp>
        <p:nvSpPr>
          <p:cNvPr id="2" name="Title 1">
            <a:extLst>
              <a:ext uri="{FF2B5EF4-FFF2-40B4-BE49-F238E27FC236}">
                <a16:creationId xmlns:a16="http://schemas.microsoft.com/office/drawing/2014/main" id="{E3382AE4-2D21-A564-2F49-1A87124F9407}"/>
              </a:ext>
            </a:extLst>
          </p:cNvPr>
          <p:cNvSpPr>
            <a:spLocks noGrp="1"/>
          </p:cNvSpPr>
          <p:nvPr>
            <p:ph type="title"/>
          </p:nvPr>
        </p:nvSpPr>
        <p:spPr>
          <a:xfrm>
            <a:off x="838200" y="553675"/>
            <a:ext cx="10515600" cy="596189"/>
          </a:xfrm>
        </p:spPr>
        <p:txBody>
          <a:bodyPr anchor="t" anchorCtr="0">
            <a:spAutoFit/>
          </a:bodyPr>
          <a:lstStyle>
            <a:lvl1pPr>
              <a:defRPr sz="3638" b="0" i="0">
                <a:solidFill>
                  <a:schemeClr val="tx1"/>
                </a:solidFill>
                <a:latin typeface="Mercury Medium" panose="02000603000000020004" pitchFamily="2" charset="0"/>
              </a:defRPr>
            </a:lvl1pPr>
          </a:lstStyle>
          <a:p>
            <a:r>
              <a:rPr lang="fr-FR" dirty="0"/>
              <a:t>Modifiez le style du titre</a:t>
            </a:r>
            <a:endParaRPr lang="en-US" dirty="0"/>
          </a:p>
        </p:txBody>
      </p:sp>
      <p:sp>
        <p:nvSpPr>
          <p:cNvPr id="10" name="ZoneTexte 9">
            <a:extLst>
              <a:ext uri="{FF2B5EF4-FFF2-40B4-BE49-F238E27FC236}">
                <a16:creationId xmlns:a16="http://schemas.microsoft.com/office/drawing/2014/main" id="{D70A36ED-D993-D01A-F901-AC5A2C0542E2}"/>
              </a:ext>
            </a:extLst>
          </p:cNvPr>
          <p:cNvSpPr txBox="1"/>
          <p:nvPr userDrawn="1"/>
        </p:nvSpPr>
        <p:spPr>
          <a:xfrm>
            <a:off x="10751660" y="6380909"/>
            <a:ext cx="602140" cy="260199"/>
          </a:xfrm>
          <a:prstGeom prst="rect">
            <a:avLst/>
          </a:prstGeom>
          <a:noFill/>
        </p:spPr>
        <p:txBody>
          <a:bodyPr wrap="square">
            <a:spAutoFit/>
          </a:bodyPr>
          <a:lstStyle/>
          <a:p>
            <a:pPr algn="r"/>
            <a:fld id="{B4CAD9AA-1676-4249-AC41-17EE60D1ECC0}" type="slidenum">
              <a:rPr lang="fr-FR" sz="1091" b="0" i="0" smtClean="0">
                <a:solidFill>
                  <a:schemeClr val="accent1"/>
                </a:solidFill>
                <a:latin typeface="Mercury Medium" panose="02000603000000020004" pitchFamily="2" charset="0"/>
              </a:rPr>
              <a:pPr algn="r"/>
              <a:t>‹N°›</a:t>
            </a:fld>
            <a:endParaRPr lang="fr-FR" sz="1091" b="0" i="0" dirty="0">
              <a:solidFill>
                <a:schemeClr val="accent1"/>
              </a:solidFill>
              <a:latin typeface="Mercury Medium" panose="02000603000000020004" pitchFamily="2" charset="0"/>
            </a:endParaRPr>
          </a:p>
        </p:txBody>
      </p:sp>
    </p:spTree>
    <p:extLst>
      <p:ext uri="{BB962C8B-B14F-4D97-AF65-F5344CB8AC3E}">
        <p14:creationId xmlns:p14="http://schemas.microsoft.com/office/powerpoint/2010/main" val="17185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4228539C-41FD-8D80-0475-278DA6FB3F67}"/>
              </a:ext>
            </a:extLst>
          </p:cNvPr>
          <p:cNvSpPr>
            <a:spLocks noGrp="1"/>
          </p:cNvSpPr>
          <p:nvPr>
            <p:ph type="title"/>
          </p:nvPr>
        </p:nvSpPr>
        <p:spPr>
          <a:xfrm>
            <a:off x="2916364" y="1"/>
            <a:ext cx="6359273" cy="6857999"/>
          </a:xfrm>
          <a:prstGeom prst="rect">
            <a:avLst/>
          </a:prstGeom>
        </p:spPr>
        <p:txBody>
          <a:bodyPr vert="horz" lIns="91440" tIns="45720" rIns="91440" bIns="45720" rtlCol="0" anchor="ctr">
            <a:normAutofit/>
          </a:bodyPr>
          <a:lstStyle>
            <a:lvl1pPr algn="ctr">
              <a:defRPr sz="6063" b="1" i="0">
                <a:latin typeface="Mercury Bold" panose="02000603000000020004" pitchFamily="2" charset="0"/>
              </a:defRPr>
            </a:lvl1pPr>
          </a:lstStyle>
          <a:p>
            <a:r>
              <a:rPr lang="fr-FR" dirty="0"/>
              <a:t>Modifiez le style du titre</a:t>
            </a:r>
            <a:endParaRPr lang="en-US" dirty="0"/>
          </a:p>
        </p:txBody>
      </p:sp>
      <p:pic>
        <p:nvPicPr>
          <p:cNvPr id="16" name="Image 15">
            <a:extLst>
              <a:ext uri="{FF2B5EF4-FFF2-40B4-BE49-F238E27FC236}">
                <a16:creationId xmlns:a16="http://schemas.microsoft.com/office/drawing/2014/main" id="{A05B1CEB-9798-1EE3-32EE-0EB8CEC8BA3E}"/>
              </a:ext>
            </a:extLst>
          </p:cNvPr>
          <p:cNvPicPr>
            <a:picLocks noChangeAspect="1"/>
          </p:cNvPicPr>
          <p:nvPr userDrawn="1"/>
        </p:nvPicPr>
        <p:blipFill>
          <a:blip r:embed="rId2"/>
          <a:stretch>
            <a:fillRect/>
          </a:stretch>
        </p:blipFill>
        <p:spPr>
          <a:xfrm>
            <a:off x="11171479" y="351043"/>
            <a:ext cx="364642" cy="368622"/>
          </a:xfrm>
          <a:prstGeom prst="rect">
            <a:avLst/>
          </a:prstGeom>
        </p:spPr>
      </p:pic>
    </p:spTree>
    <p:extLst>
      <p:ext uri="{BB962C8B-B14F-4D97-AF65-F5344CB8AC3E}">
        <p14:creationId xmlns:p14="http://schemas.microsoft.com/office/powerpoint/2010/main" val="290322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Couverture">
    <p:spTree>
      <p:nvGrpSpPr>
        <p:cNvPr id="1" name=""/>
        <p:cNvGrpSpPr/>
        <p:nvPr/>
      </p:nvGrpSpPr>
      <p:grpSpPr>
        <a:xfrm>
          <a:off x="0" y="0"/>
          <a:ext cx="0" cy="0"/>
          <a:chOff x="0" y="0"/>
          <a:chExt cx="0" cy="0"/>
        </a:xfrm>
      </p:grpSpPr>
      <p:sp>
        <p:nvSpPr>
          <p:cNvPr id="2" name="Title 1"/>
          <p:cNvSpPr>
            <a:spLocks noGrp="1"/>
          </p:cNvSpPr>
          <p:nvPr>
            <p:ph type="ctrTitle"/>
          </p:nvPr>
        </p:nvSpPr>
        <p:spPr>
          <a:xfrm>
            <a:off x="938707" y="920448"/>
            <a:ext cx="9144000" cy="1277167"/>
          </a:xfrm>
        </p:spPr>
        <p:txBody>
          <a:bodyPr anchor="b">
            <a:normAutofit/>
          </a:bodyPr>
          <a:lstStyle>
            <a:lvl1pPr algn="l">
              <a:defRPr sz="6063" b="0" i="0">
                <a:latin typeface="Mercury Medium" panose="02000603000000020004" pitchFamily="2" charset="0"/>
              </a:defRPr>
            </a:lvl1pPr>
          </a:lstStyle>
          <a:p>
            <a:r>
              <a:rPr lang="fr-FR" dirty="0"/>
              <a:t>Modifiez le style du titre</a:t>
            </a:r>
            <a:endParaRPr lang="en-US" dirty="0"/>
          </a:p>
        </p:txBody>
      </p:sp>
      <p:sp>
        <p:nvSpPr>
          <p:cNvPr id="3" name="Subtitle 2"/>
          <p:cNvSpPr>
            <a:spLocks noGrp="1"/>
          </p:cNvSpPr>
          <p:nvPr>
            <p:ph type="subTitle" idx="1"/>
          </p:nvPr>
        </p:nvSpPr>
        <p:spPr>
          <a:xfrm>
            <a:off x="938707" y="2433619"/>
            <a:ext cx="9144000" cy="874351"/>
          </a:xfrm>
        </p:spPr>
        <p:txBody>
          <a:bodyPr>
            <a:normAutofit/>
          </a:bodyPr>
          <a:lstStyle>
            <a:lvl1pPr marL="0" indent="0" algn="l">
              <a:buNone/>
              <a:defRPr sz="2728"/>
            </a:lvl1pPr>
            <a:lvl2pPr marL="457131" indent="0" algn="ctr">
              <a:buNone/>
              <a:defRPr sz="2000"/>
            </a:lvl2pPr>
            <a:lvl3pPr marL="914262" indent="0" algn="ctr">
              <a:buNone/>
              <a:defRPr sz="1799"/>
            </a:lvl3pPr>
            <a:lvl4pPr marL="1371394" indent="0" algn="ctr">
              <a:buNone/>
              <a:defRPr sz="1600"/>
            </a:lvl4pPr>
            <a:lvl5pPr marL="1828524" indent="0" algn="ctr">
              <a:buNone/>
              <a:defRPr sz="1600"/>
            </a:lvl5pPr>
            <a:lvl6pPr marL="2285656" indent="0" algn="ctr">
              <a:buNone/>
              <a:defRPr sz="1600"/>
            </a:lvl6pPr>
            <a:lvl7pPr marL="2742787" indent="0" algn="ctr">
              <a:buNone/>
              <a:defRPr sz="1600"/>
            </a:lvl7pPr>
            <a:lvl8pPr marL="3199918" indent="0" algn="ctr">
              <a:buNone/>
              <a:defRPr sz="1600"/>
            </a:lvl8pPr>
            <a:lvl9pPr marL="3657049" indent="0" algn="ctr">
              <a:buNone/>
              <a:defRPr sz="1600"/>
            </a:lvl9pPr>
          </a:lstStyle>
          <a:p>
            <a:r>
              <a:rPr lang="fr-FR" dirty="0"/>
              <a:t>Modifiez le style des sous-titres du masque</a:t>
            </a:r>
            <a:endParaRPr lang="en-US" dirty="0"/>
          </a:p>
        </p:txBody>
      </p:sp>
      <p:sp>
        <p:nvSpPr>
          <p:cNvPr id="8" name="Bande bleue">
            <a:extLst>
              <a:ext uri="{FF2B5EF4-FFF2-40B4-BE49-F238E27FC236}">
                <a16:creationId xmlns:a16="http://schemas.microsoft.com/office/drawing/2014/main" id="{59437811-699F-D1F2-4498-49C384A1A6F4}"/>
              </a:ext>
            </a:extLst>
          </p:cNvPr>
          <p:cNvSpPr/>
          <p:nvPr userDrawn="1"/>
        </p:nvSpPr>
        <p:spPr>
          <a:xfrm>
            <a:off x="0" y="6748863"/>
            <a:ext cx="12192000" cy="10913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grpSp>
        <p:nvGrpSpPr>
          <p:cNvPr id="5" name="Groupe 4">
            <a:extLst>
              <a:ext uri="{FF2B5EF4-FFF2-40B4-BE49-F238E27FC236}">
                <a16:creationId xmlns:a16="http://schemas.microsoft.com/office/drawing/2014/main" id="{42EA999F-2EB6-CCD7-0F9A-57295F86194C}"/>
              </a:ext>
            </a:extLst>
          </p:cNvPr>
          <p:cNvGrpSpPr/>
          <p:nvPr userDrawn="1"/>
        </p:nvGrpSpPr>
        <p:grpSpPr>
          <a:xfrm>
            <a:off x="-107803" y="5159071"/>
            <a:ext cx="2889641" cy="1698929"/>
            <a:chOff x="-410250" y="7917464"/>
            <a:chExt cx="5846922" cy="3438078"/>
          </a:xfrm>
        </p:grpSpPr>
        <p:pic>
          <p:nvPicPr>
            <p:cNvPr id="9" name="Petale">
              <a:extLst>
                <a:ext uri="{FF2B5EF4-FFF2-40B4-BE49-F238E27FC236}">
                  <a16:creationId xmlns:a16="http://schemas.microsoft.com/office/drawing/2014/main" id="{C7FA0DCA-3A22-7614-94E2-9F141E63EEDD}"/>
                </a:ext>
              </a:extLst>
            </p:cNvPr>
            <p:cNvPicPr>
              <a:picLocks noChangeAspect="1"/>
            </p:cNvPicPr>
            <p:nvPr userDrawn="1"/>
          </p:nvPicPr>
          <p:blipFill>
            <a:blip r:embed="rId2"/>
            <a:stretch>
              <a:fillRect/>
            </a:stretch>
          </p:blipFill>
          <p:spPr>
            <a:xfrm>
              <a:off x="-410250" y="7917464"/>
              <a:ext cx="5846922" cy="3438078"/>
            </a:xfrm>
            <a:prstGeom prst="rect">
              <a:avLst/>
            </a:prstGeom>
          </p:spPr>
        </p:pic>
        <p:pic>
          <p:nvPicPr>
            <p:cNvPr id="11" name="Logo easy-blanc">
              <a:extLst>
                <a:ext uri="{FF2B5EF4-FFF2-40B4-BE49-F238E27FC236}">
                  <a16:creationId xmlns:a16="http://schemas.microsoft.com/office/drawing/2014/main" id="{93BEAF66-B7C9-AC71-AC8D-E9F11D26A926}"/>
                </a:ext>
              </a:extLst>
            </p:cNvPr>
            <p:cNvPicPr>
              <a:picLocks noChangeAspect="1"/>
            </p:cNvPicPr>
            <p:nvPr userDrawn="1"/>
          </p:nvPicPr>
          <p:blipFill>
            <a:blip r:embed="rId3"/>
            <a:stretch>
              <a:fillRect/>
            </a:stretch>
          </p:blipFill>
          <p:spPr>
            <a:xfrm>
              <a:off x="517007" y="9216036"/>
              <a:ext cx="3536386" cy="906766"/>
            </a:xfrm>
            <a:prstGeom prst="rect">
              <a:avLst/>
            </a:prstGeom>
          </p:spPr>
        </p:pic>
      </p:grpSp>
    </p:spTree>
    <p:extLst>
      <p:ext uri="{BB962C8B-B14F-4D97-AF65-F5344CB8AC3E}">
        <p14:creationId xmlns:p14="http://schemas.microsoft.com/office/powerpoint/2010/main" val="131362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erge-Cible 2.0">
    <p:spTree>
      <p:nvGrpSpPr>
        <p:cNvPr id="1" name=""/>
        <p:cNvGrpSpPr/>
        <p:nvPr/>
      </p:nvGrpSpPr>
      <p:grpSpPr>
        <a:xfrm>
          <a:off x="0" y="0"/>
          <a:ext cx="0" cy="0"/>
          <a:chOff x="0" y="0"/>
          <a:chExt cx="0" cy="0"/>
        </a:xfrm>
      </p:grpSpPr>
      <p:pic>
        <p:nvPicPr>
          <p:cNvPr id="4" name="Vague">
            <a:extLst>
              <a:ext uri="{FF2B5EF4-FFF2-40B4-BE49-F238E27FC236}">
                <a16:creationId xmlns:a16="http://schemas.microsoft.com/office/drawing/2014/main" id="{755796AF-E735-0A44-7D8F-C5E0C5B73EDB}"/>
              </a:ext>
            </a:extLst>
          </p:cNvPr>
          <p:cNvPicPr>
            <a:picLocks noChangeAspect="1"/>
          </p:cNvPicPr>
          <p:nvPr userDrawn="1"/>
        </p:nvPicPr>
        <p:blipFill rotWithShape="1">
          <a:blip r:embed="rId2"/>
          <a:srcRect l="18734" t="652" r="48056" b="64174"/>
          <a:stretch/>
        </p:blipFill>
        <p:spPr>
          <a:xfrm flipH="1">
            <a:off x="100003" y="5511491"/>
            <a:ext cx="5941407" cy="1346509"/>
          </a:xfrm>
          <a:prstGeom prst="rect">
            <a:avLst/>
          </a:prstGeom>
        </p:spPr>
      </p:pic>
      <p:sp>
        <p:nvSpPr>
          <p:cNvPr id="8" name="Bande bleue">
            <a:extLst>
              <a:ext uri="{FF2B5EF4-FFF2-40B4-BE49-F238E27FC236}">
                <a16:creationId xmlns:a16="http://schemas.microsoft.com/office/drawing/2014/main" id="{E56B6965-5087-A1AA-E37B-6D04B79C9227}"/>
              </a:ext>
            </a:extLst>
          </p:cNvPr>
          <p:cNvSpPr/>
          <p:nvPr userDrawn="1"/>
        </p:nvSpPr>
        <p:spPr>
          <a:xfrm>
            <a:off x="1160318" y="6792518"/>
            <a:ext cx="11031681" cy="65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9" name="Image 8">
            <a:extLst>
              <a:ext uri="{FF2B5EF4-FFF2-40B4-BE49-F238E27FC236}">
                <a16:creationId xmlns:a16="http://schemas.microsoft.com/office/drawing/2014/main" id="{047E2694-11DA-37CC-F4C7-C628F4B17FC7}"/>
              </a:ext>
            </a:extLst>
          </p:cNvPr>
          <p:cNvPicPr>
            <a:picLocks noChangeAspect="1"/>
          </p:cNvPicPr>
          <p:nvPr userDrawn="1"/>
        </p:nvPicPr>
        <p:blipFill>
          <a:blip r:embed="rId3"/>
          <a:stretch>
            <a:fillRect/>
          </a:stretch>
        </p:blipFill>
        <p:spPr>
          <a:xfrm rot="801110">
            <a:off x="148207" y="6110417"/>
            <a:ext cx="890492" cy="521633"/>
          </a:xfrm>
          <a:prstGeom prst="rect">
            <a:avLst/>
          </a:prstGeom>
        </p:spPr>
      </p:pic>
      <p:pic>
        <p:nvPicPr>
          <p:cNvPr id="10" name="Image 9">
            <a:extLst>
              <a:ext uri="{FF2B5EF4-FFF2-40B4-BE49-F238E27FC236}">
                <a16:creationId xmlns:a16="http://schemas.microsoft.com/office/drawing/2014/main" id="{9E37EF54-8B4A-639F-7C80-EED2DD22E00A}"/>
              </a:ext>
            </a:extLst>
          </p:cNvPr>
          <p:cNvPicPr>
            <a:picLocks noChangeAspect="1"/>
          </p:cNvPicPr>
          <p:nvPr userDrawn="1"/>
        </p:nvPicPr>
        <p:blipFill>
          <a:blip r:embed="rId4"/>
          <a:stretch>
            <a:fillRect/>
          </a:stretch>
        </p:blipFill>
        <p:spPr>
          <a:xfrm>
            <a:off x="11171479" y="351043"/>
            <a:ext cx="364642" cy="368622"/>
          </a:xfrm>
          <a:prstGeom prst="rect">
            <a:avLst/>
          </a:prstGeom>
        </p:spPr>
      </p:pic>
      <p:sp>
        <p:nvSpPr>
          <p:cNvPr id="3" name="ZoneTexte 2">
            <a:extLst>
              <a:ext uri="{FF2B5EF4-FFF2-40B4-BE49-F238E27FC236}">
                <a16:creationId xmlns:a16="http://schemas.microsoft.com/office/drawing/2014/main" id="{F58CE003-E39F-9E63-DC0C-56A47E88FFBD}"/>
              </a:ext>
            </a:extLst>
          </p:cNvPr>
          <p:cNvSpPr txBox="1"/>
          <p:nvPr userDrawn="1"/>
        </p:nvSpPr>
        <p:spPr>
          <a:xfrm>
            <a:off x="10751660" y="6380909"/>
            <a:ext cx="602140" cy="260199"/>
          </a:xfrm>
          <a:prstGeom prst="rect">
            <a:avLst/>
          </a:prstGeom>
          <a:noFill/>
        </p:spPr>
        <p:txBody>
          <a:bodyPr wrap="square">
            <a:spAutoFit/>
          </a:bodyPr>
          <a:lstStyle/>
          <a:p>
            <a:pPr algn="r"/>
            <a:fld id="{B4CAD9AA-1676-4249-AC41-17EE60D1ECC0}" type="slidenum">
              <a:rPr lang="fr-FR" sz="1091" b="0" i="0" smtClean="0">
                <a:solidFill>
                  <a:schemeClr val="accent1"/>
                </a:solidFill>
                <a:latin typeface="Mercury Medium" panose="02000603000000020004" pitchFamily="2" charset="0"/>
              </a:rPr>
              <a:pPr algn="r"/>
              <a:t>‹N°›</a:t>
            </a:fld>
            <a:endParaRPr lang="fr-FR" sz="1091" b="0" i="0" dirty="0">
              <a:solidFill>
                <a:schemeClr val="accent1"/>
              </a:solidFill>
              <a:latin typeface="Mercury Medium" panose="02000603000000020004" pitchFamily="2" charset="0"/>
            </a:endParaRPr>
          </a:p>
        </p:txBody>
      </p:sp>
    </p:spTree>
    <p:extLst>
      <p:ext uri="{BB962C8B-B14F-4D97-AF65-F5344CB8AC3E}">
        <p14:creationId xmlns:p14="http://schemas.microsoft.com/office/powerpoint/2010/main" val="155882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E37EF54-8B4A-639F-7C80-EED2DD22E00A}"/>
              </a:ext>
            </a:extLst>
          </p:cNvPr>
          <p:cNvPicPr>
            <a:picLocks noChangeAspect="1"/>
          </p:cNvPicPr>
          <p:nvPr userDrawn="1"/>
        </p:nvPicPr>
        <p:blipFill>
          <a:blip r:embed="rId2"/>
          <a:stretch>
            <a:fillRect/>
          </a:stretch>
        </p:blipFill>
        <p:spPr>
          <a:xfrm>
            <a:off x="11171479" y="351043"/>
            <a:ext cx="364642" cy="368622"/>
          </a:xfrm>
          <a:prstGeom prst="rect">
            <a:avLst/>
          </a:prstGeom>
        </p:spPr>
      </p:pic>
      <p:grpSp>
        <p:nvGrpSpPr>
          <p:cNvPr id="11" name="Groupe 10">
            <a:extLst>
              <a:ext uri="{FF2B5EF4-FFF2-40B4-BE49-F238E27FC236}">
                <a16:creationId xmlns:a16="http://schemas.microsoft.com/office/drawing/2014/main" id="{9D212D8F-C7A4-33E5-1552-6FC93F349840}"/>
              </a:ext>
            </a:extLst>
          </p:cNvPr>
          <p:cNvGrpSpPr/>
          <p:nvPr userDrawn="1"/>
        </p:nvGrpSpPr>
        <p:grpSpPr>
          <a:xfrm>
            <a:off x="1" y="785443"/>
            <a:ext cx="505942" cy="158159"/>
            <a:chOff x="162000" y="994774"/>
            <a:chExt cx="162485" cy="50800"/>
          </a:xfrm>
        </p:grpSpPr>
        <p:sp>
          <p:nvSpPr>
            <p:cNvPr id="12" name="object 24">
              <a:extLst>
                <a:ext uri="{FF2B5EF4-FFF2-40B4-BE49-F238E27FC236}">
                  <a16:creationId xmlns:a16="http://schemas.microsoft.com/office/drawing/2014/main" id="{01495EE4-ECEF-FEA3-B4A5-8CF5D095FE44}"/>
                </a:ext>
              </a:extLst>
            </p:cNvPr>
            <p:cNvSpPr/>
            <p:nvPr userDrawn="1"/>
          </p:nvSpPr>
          <p:spPr>
            <a:xfrm flipV="1">
              <a:off x="162000" y="1010904"/>
              <a:ext cx="137085" cy="8904"/>
            </a:xfrm>
            <a:custGeom>
              <a:avLst/>
              <a:gdLst/>
              <a:ahLst/>
              <a:cxnLst/>
              <a:rect l="l" t="t" r="r" b="b"/>
              <a:pathLst>
                <a:path w="299085">
                  <a:moveTo>
                    <a:pt x="0" y="0"/>
                  </a:moveTo>
                  <a:lnTo>
                    <a:pt x="298594" y="0"/>
                  </a:lnTo>
                </a:path>
              </a:pathLst>
            </a:custGeom>
            <a:ln w="50800">
              <a:solidFill>
                <a:srgbClr val="FFE71E"/>
              </a:solidFill>
            </a:ln>
          </p:spPr>
          <p:txBody>
            <a:bodyPr wrap="square" lIns="0" tIns="0" rIns="0" bIns="0" rtlCol="0"/>
            <a:lstStyle/>
            <a:p>
              <a:endParaRPr sz="1091" dirty="0"/>
            </a:p>
          </p:txBody>
        </p:sp>
        <p:sp>
          <p:nvSpPr>
            <p:cNvPr id="13" name="object 25">
              <a:extLst>
                <a:ext uri="{FF2B5EF4-FFF2-40B4-BE49-F238E27FC236}">
                  <a16:creationId xmlns:a16="http://schemas.microsoft.com/office/drawing/2014/main" id="{88342CE5-6C20-E048-6B3F-4C749DBB8381}"/>
                </a:ext>
              </a:extLst>
            </p:cNvPr>
            <p:cNvSpPr/>
            <p:nvPr userDrawn="1"/>
          </p:nvSpPr>
          <p:spPr>
            <a:xfrm>
              <a:off x="273685" y="994774"/>
              <a:ext cx="50800" cy="50800"/>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endParaRPr sz="1091"/>
            </a:p>
          </p:txBody>
        </p:sp>
      </p:grpSp>
      <p:sp>
        <p:nvSpPr>
          <p:cNvPr id="14" name="Title 1">
            <a:extLst>
              <a:ext uri="{FF2B5EF4-FFF2-40B4-BE49-F238E27FC236}">
                <a16:creationId xmlns:a16="http://schemas.microsoft.com/office/drawing/2014/main" id="{89A63E7D-5B0C-DD55-D4FC-D8A971521D96}"/>
              </a:ext>
            </a:extLst>
          </p:cNvPr>
          <p:cNvSpPr>
            <a:spLocks noGrp="1"/>
          </p:cNvSpPr>
          <p:nvPr>
            <p:ph type="title"/>
          </p:nvPr>
        </p:nvSpPr>
        <p:spPr>
          <a:xfrm>
            <a:off x="838200" y="553675"/>
            <a:ext cx="10515600" cy="596189"/>
          </a:xfrm>
        </p:spPr>
        <p:txBody>
          <a:bodyPr anchor="t" anchorCtr="0">
            <a:spAutoFit/>
          </a:bodyPr>
          <a:lstStyle>
            <a:lvl1pPr>
              <a:defRPr sz="3638" b="0" i="0">
                <a:solidFill>
                  <a:schemeClr val="tx1"/>
                </a:solidFill>
                <a:latin typeface="Mercury Medium" panose="02000603000000020004" pitchFamily="2" charset="0"/>
              </a:defRPr>
            </a:lvl1pPr>
          </a:lstStyle>
          <a:p>
            <a:r>
              <a:rPr lang="fr-FR" dirty="0"/>
              <a:t>Modifiez le style du titre</a:t>
            </a:r>
            <a:endParaRPr lang="en-US" dirty="0"/>
          </a:p>
        </p:txBody>
      </p:sp>
      <p:sp>
        <p:nvSpPr>
          <p:cNvPr id="2" name="Bande bleue">
            <a:extLst>
              <a:ext uri="{FF2B5EF4-FFF2-40B4-BE49-F238E27FC236}">
                <a16:creationId xmlns:a16="http://schemas.microsoft.com/office/drawing/2014/main" id="{A83A4C57-477B-067A-95EE-95924492965A}"/>
              </a:ext>
            </a:extLst>
          </p:cNvPr>
          <p:cNvSpPr/>
          <p:nvPr userDrawn="1"/>
        </p:nvSpPr>
        <p:spPr>
          <a:xfrm>
            <a:off x="1160318" y="6792518"/>
            <a:ext cx="11031681" cy="65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3" name="Image 2">
            <a:extLst>
              <a:ext uri="{FF2B5EF4-FFF2-40B4-BE49-F238E27FC236}">
                <a16:creationId xmlns:a16="http://schemas.microsoft.com/office/drawing/2014/main" id="{5FD81F5B-379C-DB50-A622-2BED871A2026}"/>
              </a:ext>
            </a:extLst>
          </p:cNvPr>
          <p:cNvPicPr>
            <a:picLocks noChangeAspect="1"/>
          </p:cNvPicPr>
          <p:nvPr userDrawn="1"/>
        </p:nvPicPr>
        <p:blipFill>
          <a:blip r:embed="rId3"/>
          <a:stretch>
            <a:fillRect/>
          </a:stretch>
        </p:blipFill>
        <p:spPr>
          <a:xfrm rot="801110">
            <a:off x="148207" y="6110417"/>
            <a:ext cx="890492" cy="521633"/>
          </a:xfrm>
          <a:prstGeom prst="rect">
            <a:avLst/>
          </a:prstGeom>
        </p:spPr>
      </p:pic>
      <p:sp>
        <p:nvSpPr>
          <p:cNvPr id="15" name="ZoneTexte 14">
            <a:extLst>
              <a:ext uri="{FF2B5EF4-FFF2-40B4-BE49-F238E27FC236}">
                <a16:creationId xmlns:a16="http://schemas.microsoft.com/office/drawing/2014/main" id="{4BFC70E4-5E8E-FEB9-99E5-AAAB8EB4F717}"/>
              </a:ext>
            </a:extLst>
          </p:cNvPr>
          <p:cNvSpPr txBox="1"/>
          <p:nvPr userDrawn="1"/>
        </p:nvSpPr>
        <p:spPr>
          <a:xfrm>
            <a:off x="10751660" y="6380909"/>
            <a:ext cx="602140" cy="260199"/>
          </a:xfrm>
          <a:prstGeom prst="rect">
            <a:avLst/>
          </a:prstGeom>
          <a:noFill/>
        </p:spPr>
        <p:txBody>
          <a:bodyPr wrap="square">
            <a:spAutoFit/>
          </a:bodyPr>
          <a:lstStyle/>
          <a:p>
            <a:pPr algn="r"/>
            <a:fld id="{B4CAD9AA-1676-4249-AC41-17EE60D1ECC0}" type="slidenum">
              <a:rPr lang="fr-FR" sz="1091" b="0" i="0" smtClean="0">
                <a:solidFill>
                  <a:schemeClr val="accent1"/>
                </a:solidFill>
                <a:latin typeface="Mercury Medium" panose="02000603000000020004" pitchFamily="2" charset="0"/>
              </a:rPr>
              <a:pPr algn="r"/>
              <a:t>‹N°›</a:t>
            </a:fld>
            <a:endParaRPr lang="fr-FR" sz="1091" b="0" i="0" dirty="0">
              <a:solidFill>
                <a:schemeClr val="accent1"/>
              </a:solidFill>
              <a:latin typeface="Mercury Medium" panose="02000603000000020004" pitchFamily="2" charset="0"/>
            </a:endParaRPr>
          </a:p>
        </p:txBody>
      </p:sp>
    </p:spTree>
    <p:extLst>
      <p:ext uri="{BB962C8B-B14F-4D97-AF65-F5344CB8AC3E}">
        <p14:creationId xmlns:p14="http://schemas.microsoft.com/office/powerpoint/2010/main" val="133779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Vague">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5CB37845-CDDC-0E4C-7752-2D3AF0D42E9C}"/>
              </a:ext>
            </a:extLst>
          </p:cNvPr>
          <p:cNvSpPr/>
          <p:nvPr userDrawn="1"/>
        </p:nvSpPr>
        <p:spPr>
          <a:xfrm>
            <a:off x="9997795" y="5317860"/>
            <a:ext cx="4790681" cy="4790051"/>
          </a:xfrm>
          <a:prstGeom prst="ellipse">
            <a:avLst/>
          </a:prstGeom>
          <a:noFill/>
          <a:ln w="508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4" name="Vague">
            <a:extLst>
              <a:ext uri="{FF2B5EF4-FFF2-40B4-BE49-F238E27FC236}">
                <a16:creationId xmlns:a16="http://schemas.microsoft.com/office/drawing/2014/main" id="{F238702C-C74D-A5B1-6BDF-9FBC46652F54}"/>
              </a:ext>
            </a:extLst>
          </p:cNvPr>
          <p:cNvPicPr>
            <a:picLocks noChangeAspect="1"/>
          </p:cNvPicPr>
          <p:nvPr userDrawn="1"/>
        </p:nvPicPr>
        <p:blipFill rotWithShape="1">
          <a:blip r:embed="rId2"/>
          <a:srcRect l="18734" t="652" r="48056" b="64174"/>
          <a:stretch/>
        </p:blipFill>
        <p:spPr>
          <a:xfrm flipH="1">
            <a:off x="3592415" y="5462810"/>
            <a:ext cx="5941407" cy="1346509"/>
          </a:xfrm>
          <a:prstGeom prst="rect">
            <a:avLst/>
          </a:prstGeom>
        </p:spPr>
      </p:pic>
      <p:pic>
        <p:nvPicPr>
          <p:cNvPr id="10" name="Image 9">
            <a:extLst>
              <a:ext uri="{FF2B5EF4-FFF2-40B4-BE49-F238E27FC236}">
                <a16:creationId xmlns:a16="http://schemas.microsoft.com/office/drawing/2014/main" id="{9E37EF54-8B4A-639F-7C80-EED2DD22E00A}"/>
              </a:ext>
            </a:extLst>
          </p:cNvPr>
          <p:cNvPicPr>
            <a:picLocks noChangeAspect="1"/>
          </p:cNvPicPr>
          <p:nvPr userDrawn="1"/>
        </p:nvPicPr>
        <p:blipFill>
          <a:blip r:embed="rId3"/>
          <a:stretch>
            <a:fillRect/>
          </a:stretch>
        </p:blipFill>
        <p:spPr>
          <a:xfrm>
            <a:off x="11171479" y="351043"/>
            <a:ext cx="364642" cy="368622"/>
          </a:xfrm>
          <a:prstGeom prst="rect">
            <a:avLst/>
          </a:prstGeom>
        </p:spPr>
      </p:pic>
      <p:grpSp>
        <p:nvGrpSpPr>
          <p:cNvPr id="11" name="Groupe 10">
            <a:extLst>
              <a:ext uri="{FF2B5EF4-FFF2-40B4-BE49-F238E27FC236}">
                <a16:creationId xmlns:a16="http://schemas.microsoft.com/office/drawing/2014/main" id="{9D212D8F-C7A4-33E5-1552-6FC93F349840}"/>
              </a:ext>
            </a:extLst>
          </p:cNvPr>
          <p:cNvGrpSpPr/>
          <p:nvPr userDrawn="1"/>
        </p:nvGrpSpPr>
        <p:grpSpPr>
          <a:xfrm>
            <a:off x="1" y="785443"/>
            <a:ext cx="505942" cy="158159"/>
            <a:chOff x="162000" y="994774"/>
            <a:chExt cx="162485" cy="50800"/>
          </a:xfrm>
        </p:grpSpPr>
        <p:sp>
          <p:nvSpPr>
            <p:cNvPr id="12" name="object 24">
              <a:extLst>
                <a:ext uri="{FF2B5EF4-FFF2-40B4-BE49-F238E27FC236}">
                  <a16:creationId xmlns:a16="http://schemas.microsoft.com/office/drawing/2014/main" id="{01495EE4-ECEF-FEA3-B4A5-8CF5D095FE44}"/>
                </a:ext>
              </a:extLst>
            </p:cNvPr>
            <p:cNvSpPr/>
            <p:nvPr userDrawn="1"/>
          </p:nvSpPr>
          <p:spPr>
            <a:xfrm flipV="1">
              <a:off x="162000" y="1010904"/>
              <a:ext cx="137085" cy="8904"/>
            </a:xfrm>
            <a:custGeom>
              <a:avLst/>
              <a:gdLst/>
              <a:ahLst/>
              <a:cxnLst/>
              <a:rect l="l" t="t" r="r" b="b"/>
              <a:pathLst>
                <a:path w="299085">
                  <a:moveTo>
                    <a:pt x="0" y="0"/>
                  </a:moveTo>
                  <a:lnTo>
                    <a:pt x="298594" y="0"/>
                  </a:lnTo>
                </a:path>
              </a:pathLst>
            </a:custGeom>
            <a:ln w="50800">
              <a:solidFill>
                <a:srgbClr val="FFE71E"/>
              </a:solidFill>
            </a:ln>
          </p:spPr>
          <p:txBody>
            <a:bodyPr wrap="square" lIns="0" tIns="0" rIns="0" bIns="0" rtlCol="0"/>
            <a:lstStyle/>
            <a:p>
              <a:endParaRPr sz="1091" dirty="0"/>
            </a:p>
          </p:txBody>
        </p:sp>
        <p:sp>
          <p:nvSpPr>
            <p:cNvPr id="13" name="object 25">
              <a:extLst>
                <a:ext uri="{FF2B5EF4-FFF2-40B4-BE49-F238E27FC236}">
                  <a16:creationId xmlns:a16="http://schemas.microsoft.com/office/drawing/2014/main" id="{88342CE5-6C20-E048-6B3F-4C749DBB8381}"/>
                </a:ext>
              </a:extLst>
            </p:cNvPr>
            <p:cNvSpPr/>
            <p:nvPr userDrawn="1"/>
          </p:nvSpPr>
          <p:spPr>
            <a:xfrm>
              <a:off x="273685" y="994774"/>
              <a:ext cx="50800" cy="50800"/>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endParaRPr sz="1091"/>
            </a:p>
          </p:txBody>
        </p:sp>
      </p:grpSp>
      <p:sp>
        <p:nvSpPr>
          <p:cNvPr id="14" name="Title 1">
            <a:extLst>
              <a:ext uri="{FF2B5EF4-FFF2-40B4-BE49-F238E27FC236}">
                <a16:creationId xmlns:a16="http://schemas.microsoft.com/office/drawing/2014/main" id="{89A63E7D-5B0C-DD55-D4FC-D8A971521D96}"/>
              </a:ext>
            </a:extLst>
          </p:cNvPr>
          <p:cNvSpPr>
            <a:spLocks noGrp="1"/>
          </p:cNvSpPr>
          <p:nvPr>
            <p:ph type="title"/>
          </p:nvPr>
        </p:nvSpPr>
        <p:spPr>
          <a:xfrm>
            <a:off x="838200" y="553675"/>
            <a:ext cx="10515600" cy="596189"/>
          </a:xfrm>
        </p:spPr>
        <p:txBody>
          <a:bodyPr anchor="t" anchorCtr="0">
            <a:spAutoFit/>
          </a:bodyPr>
          <a:lstStyle>
            <a:lvl1pPr>
              <a:defRPr sz="3638" b="0" i="0">
                <a:solidFill>
                  <a:schemeClr val="tx1"/>
                </a:solidFill>
                <a:latin typeface="Mercury Medium" panose="02000603000000020004" pitchFamily="2" charset="0"/>
              </a:defRPr>
            </a:lvl1pPr>
          </a:lstStyle>
          <a:p>
            <a:r>
              <a:rPr lang="fr-FR" dirty="0"/>
              <a:t>Modifiez le style du titre</a:t>
            </a:r>
            <a:endParaRPr lang="en-US" dirty="0"/>
          </a:p>
        </p:txBody>
      </p:sp>
      <p:sp>
        <p:nvSpPr>
          <p:cNvPr id="2" name="Bande bleue">
            <a:extLst>
              <a:ext uri="{FF2B5EF4-FFF2-40B4-BE49-F238E27FC236}">
                <a16:creationId xmlns:a16="http://schemas.microsoft.com/office/drawing/2014/main" id="{A83A4C57-477B-067A-95EE-95924492965A}"/>
              </a:ext>
            </a:extLst>
          </p:cNvPr>
          <p:cNvSpPr/>
          <p:nvPr userDrawn="1"/>
        </p:nvSpPr>
        <p:spPr>
          <a:xfrm>
            <a:off x="1160318" y="6792518"/>
            <a:ext cx="11031681" cy="65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3" name="Image 2">
            <a:extLst>
              <a:ext uri="{FF2B5EF4-FFF2-40B4-BE49-F238E27FC236}">
                <a16:creationId xmlns:a16="http://schemas.microsoft.com/office/drawing/2014/main" id="{5FD81F5B-379C-DB50-A622-2BED871A2026}"/>
              </a:ext>
            </a:extLst>
          </p:cNvPr>
          <p:cNvPicPr>
            <a:picLocks noChangeAspect="1"/>
          </p:cNvPicPr>
          <p:nvPr userDrawn="1"/>
        </p:nvPicPr>
        <p:blipFill>
          <a:blip r:embed="rId4"/>
          <a:stretch>
            <a:fillRect/>
          </a:stretch>
        </p:blipFill>
        <p:spPr>
          <a:xfrm rot="801110">
            <a:off x="148207" y="6110417"/>
            <a:ext cx="890492" cy="521633"/>
          </a:xfrm>
          <a:prstGeom prst="rect">
            <a:avLst/>
          </a:prstGeom>
        </p:spPr>
      </p:pic>
      <p:sp>
        <p:nvSpPr>
          <p:cNvPr id="15" name="ZoneTexte 14">
            <a:extLst>
              <a:ext uri="{FF2B5EF4-FFF2-40B4-BE49-F238E27FC236}">
                <a16:creationId xmlns:a16="http://schemas.microsoft.com/office/drawing/2014/main" id="{4BFC70E4-5E8E-FEB9-99E5-AAAB8EB4F717}"/>
              </a:ext>
            </a:extLst>
          </p:cNvPr>
          <p:cNvSpPr txBox="1"/>
          <p:nvPr userDrawn="1"/>
        </p:nvSpPr>
        <p:spPr>
          <a:xfrm>
            <a:off x="10751660" y="6380909"/>
            <a:ext cx="602140" cy="260199"/>
          </a:xfrm>
          <a:prstGeom prst="rect">
            <a:avLst/>
          </a:prstGeom>
          <a:noFill/>
        </p:spPr>
        <p:txBody>
          <a:bodyPr wrap="square">
            <a:spAutoFit/>
          </a:bodyPr>
          <a:lstStyle/>
          <a:p>
            <a:pPr algn="r"/>
            <a:fld id="{B4CAD9AA-1676-4249-AC41-17EE60D1ECC0}" type="slidenum">
              <a:rPr lang="fr-FR" sz="1091" b="0" i="0" smtClean="0">
                <a:solidFill>
                  <a:schemeClr val="accent1"/>
                </a:solidFill>
                <a:latin typeface="Mercury Medium" panose="02000603000000020004" pitchFamily="2" charset="0"/>
              </a:rPr>
              <a:pPr algn="r"/>
              <a:t>‹N°›</a:t>
            </a:fld>
            <a:endParaRPr lang="fr-FR" sz="1091" b="0" i="0" dirty="0">
              <a:solidFill>
                <a:schemeClr val="accent1"/>
              </a:solidFill>
              <a:latin typeface="Mercury Medium" panose="02000603000000020004" pitchFamily="2" charset="0"/>
            </a:endParaRPr>
          </a:p>
        </p:txBody>
      </p:sp>
    </p:spTree>
    <p:extLst>
      <p:ext uri="{BB962C8B-B14F-4D97-AF65-F5344CB8AC3E}">
        <p14:creationId xmlns:p14="http://schemas.microsoft.com/office/powerpoint/2010/main" val="381473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Formes">
    <p:spTree>
      <p:nvGrpSpPr>
        <p:cNvPr id="1" name=""/>
        <p:cNvGrpSpPr/>
        <p:nvPr/>
      </p:nvGrpSpPr>
      <p:grpSpPr>
        <a:xfrm>
          <a:off x="0" y="0"/>
          <a:ext cx="0" cy="0"/>
          <a:chOff x="0" y="0"/>
          <a:chExt cx="0" cy="0"/>
        </a:xfrm>
      </p:grpSpPr>
      <p:pic>
        <p:nvPicPr>
          <p:cNvPr id="4" name="Vague">
            <a:extLst>
              <a:ext uri="{FF2B5EF4-FFF2-40B4-BE49-F238E27FC236}">
                <a16:creationId xmlns:a16="http://schemas.microsoft.com/office/drawing/2014/main" id="{E1388CAA-9906-D2D6-B827-8B0DD2360220}"/>
              </a:ext>
            </a:extLst>
          </p:cNvPr>
          <p:cNvPicPr>
            <a:picLocks noChangeAspect="1"/>
          </p:cNvPicPr>
          <p:nvPr userDrawn="1"/>
        </p:nvPicPr>
        <p:blipFill>
          <a:blip r:embed="rId2"/>
          <a:stretch>
            <a:fillRect/>
          </a:stretch>
        </p:blipFill>
        <p:spPr>
          <a:xfrm rot="21107323" flipH="1">
            <a:off x="-2198806" y="4907466"/>
            <a:ext cx="20040013" cy="4287997"/>
          </a:xfrm>
          <a:prstGeom prst="rect">
            <a:avLst/>
          </a:prstGeom>
        </p:spPr>
      </p:pic>
      <p:pic>
        <p:nvPicPr>
          <p:cNvPr id="5" name="Cible 2.0">
            <a:extLst>
              <a:ext uri="{FF2B5EF4-FFF2-40B4-BE49-F238E27FC236}">
                <a16:creationId xmlns:a16="http://schemas.microsoft.com/office/drawing/2014/main" id="{211C618E-4921-A9BF-2FE4-5572B982A076}"/>
              </a:ext>
            </a:extLst>
          </p:cNvPr>
          <p:cNvPicPr>
            <a:picLocks noChangeAspect="1"/>
          </p:cNvPicPr>
          <p:nvPr userDrawn="1"/>
        </p:nvPicPr>
        <p:blipFill rotWithShape="1">
          <a:blip r:embed="rId3"/>
          <a:srcRect l="13945" t="6446" r="74602"/>
          <a:stretch/>
        </p:blipFill>
        <p:spPr>
          <a:xfrm flipH="1" flipV="1">
            <a:off x="-1" y="894845"/>
            <a:ext cx="1209673" cy="5963154"/>
          </a:xfrm>
          <a:prstGeom prst="rect">
            <a:avLst/>
          </a:prstGeom>
        </p:spPr>
      </p:pic>
      <p:pic>
        <p:nvPicPr>
          <p:cNvPr id="10" name="Image 9">
            <a:extLst>
              <a:ext uri="{FF2B5EF4-FFF2-40B4-BE49-F238E27FC236}">
                <a16:creationId xmlns:a16="http://schemas.microsoft.com/office/drawing/2014/main" id="{9E37EF54-8B4A-639F-7C80-EED2DD22E00A}"/>
              </a:ext>
            </a:extLst>
          </p:cNvPr>
          <p:cNvPicPr>
            <a:picLocks noChangeAspect="1"/>
          </p:cNvPicPr>
          <p:nvPr userDrawn="1"/>
        </p:nvPicPr>
        <p:blipFill>
          <a:blip r:embed="rId4"/>
          <a:stretch>
            <a:fillRect/>
          </a:stretch>
        </p:blipFill>
        <p:spPr>
          <a:xfrm>
            <a:off x="11171479" y="351043"/>
            <a:ext cx="364642" cy="368622"/>
          </a:xfrm>
          <a:prstGeom prst="rect">
            <a:avLst/>
          </a:prstGeom>
        </p:spPr>
      </p:pic>
      <p:grpSp>
        <p:nvGrpSpPr>
          <p:cNvPr id="11" name="Groupe 10">
            <a:extLst>
              <a:ext uri="{FF2B5EF4-FFF2-40B4-BE49-F238E27FC236}">
                <a16:creationId xmlns:a16="http://schemas.microsoft.com/office/drawing/2014/main" id="{9D212D8F-C7A4-33E5-1552-6FC93F349840}"/>
              </a:ext>
            </a:extLst>
          </p:cNvPr>
          <p:cNvGrpSpPr/>
          <p:nvPr userDrawn="1"/>
        </p:nvGrpSpPr>
        <p:grpSpPr>
          <a:xfrm>
            <a:off x="1" y="785443"/>
            <a:ext cx="505942" cy="158159"/>
            <a:chOff x="162000" y="994774"/>
            <a:chExt cx="162485" cy="50800"/>
          </a:xfrm>
        </p:grpSpPr>
        <p:sp>
          <p:nvSpPr>
            <p:cNvPr id="12" name="object 24">
              <a:extLst>
                <a:ext uri="{FF2B5EF4-FFF2-40B4-BE49-F238E27FC236}">
                  <a16:creationId xmlns:a16="http://schemas.microsoft.com/office/drawing/2014/main" id="{01495EE4-ECEF-FEA3-B4A5-8CF5D095FE44}"/>
                </a:ext>
              </a:extLst>
            </p:cNvPr>
            <p:cNvSpPr/>
            <p:nvPr userDrawn="1"/>
          </p:nvSpPr>
          <p:spPr>
            <a:xfrm flipV="1">
              <a:off x="162000" y="1010904"/>
              <a:ext cx="137085" cy="8904"/>
            </a:xfrm>
            <a:custGeom>
              <a:avLst/>
              <a:gdLst/>
              <a:ahLst/>
              <a:cxnLst/>
              <a:rect l="l" t="t" r="r" b="b"/>
              <a:pathLst>
                <a:path w="299085">
                  <a:moveTo>
                    <a:pt x="0" y="0"/>
                  </a:moveTo>
                  <a:lnTo>
                    <a:pt x="298594" y="0"/>
                  </a:lnTo>
                </a:path>
              </a:pathLst>
            </a:custGeom>
            <a:ln w="50800">
              <a:solidFill>
                <a:srgbClr val="FFE71E"/>
              </a:solidFill>
            </a:ln>
          </p:spPr>
          <p:txBody>
            <a:bodyPr wrap="square" lIns="0" tIns="0" rIns="0" bIns="0" rtlCol="0"/>
            <a:lstStyle/>
            <a:p>
              <a:endParaRPr sz="1091" dirty="0"/>
            </a:p>
          </p:txBody>
        </p:sp>
        <p:sp>
          <p:nvSpPr>
            <p:cNvPr id="13" name="object 25">
              <a:extLst>
                <a:ext uri="{FF2B5EF4-FFF2-40B4-BE49-F238E27FC236}">
                  <a16:creationId xmlns:a16="http://schemas.microsoft.com/office/drawing/2014/main" id="{88342CE5-6C20-E048-6B3F-4C749DBB8381}"/>
                </a:ext>
              </a:extLst>
            </p:cNvPr>
            <p:cNvSpPr/>
            <p:nvPr userDrawn="1"/>
          </p:nvSpPr>
          <p:spPr>
            <a:xfrm>
              <a:off x="273685" y="994774"/>
              <a:ext cx="50800" cy="50800"/>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endParaRPr sz="1091"/>
            </a:p>
          </p:txBody>
        </p:sp>
      </p:grpSp>
      <p:sp>
        <p:nvSpPr>
          <p:cNvPr id="14" name="Title 1">
            <a:extLst>
              <a:ext uri="{FF2B5EF4-FFF2-40B4-BE49-F238E27FC236}">
                <a16:creationId xmlns:a16="http://schemas.microsoft.com/office/drawing/2014/main" id="{89A63E7D-5B0C-DD55-D4FC-D8A971521D96}"/>
              </a:ext>
            </a:extLst>
          </p:cNvPr>
          <p:cNvSpPr>
            <a:spLocks noGrp="1"/>
          </p:cNvSpPr>
          <p:nvPr>
            <p:ph type="title"/>
          </p:nvPr>
        </p:nvSpPr>
        <p:spPr>
          <a:xfrm>
            <a:off x="838200" y="553675"/>
            <a:ext cx="10515600" cy="596189"/>
          </a:xfrm>
        </p:spPr>
        <p:txBody>
          <a:bodyPr anchor="t" anchorCtr="0">
            <a:spAutoFit/>
          </a:bodyPr>
          <a:lstStyle>
            <a:lvl1pPr>
              <a:defRPr sz="3638" b="0" i="0">
                <a:solidFill>
                  <a:schemeClr val="tx1"/>
                </a:solidFill>
                <a:latin typeface="Mercury Medium" panose="02000603000000020004" pitchFamily="2" charset="0"/>
              </a:defRPr>
            </a:lvl1pPr>
          </a:lstStyle>
          <a:p>
            <a:r>
              <a:rPr lang="fr-FR" dirty="0"/>
              <a:t>Modifiez le style du titre</a:t>
            </a:r>
            <a:endParaRPr lang="en-US" dirty="0"/>
          </a:p>
        </p:txBody>
      </p:sp>
      <p:sp>
        <p:nvSpPr>
          <p:cNvPr id="2" name="Bande bleue">
            <a:extLst>
              <a:ext uri="{FF2B5EF4-FFF2-40B4-BE49-F238E27FC236}">
                <a16:creationId xmlns:a16="http://schemas.microsoft.com/office/drawing/2014/main" id="{A83A4C57-477B-067A-95EE-95924492965A}"/>
              </a:ext>
            </a:extLst>
          </p:cNvPr>
          <p:cNvSpPr/>
          <p:nvPr userDrawn="1"/>
        </p:nvSpPr>
        <p:spPr>
          <a:xfrm>
            <a:off x="1160318" y="6792518"/>
            <a:ext cx="11031681" cy="65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3" name="Image 2">
            <a:extLst>
              <a:ext uri="{FF2B5EF4-FFF2-40B4-BE49-F238E27FC236}">
                <a16:creationId xmlns:a16="http://schemas.microsoft.com/office/drawing/2014/main" id="{5FD81F5B-379C-DB50-A622-2BED871A2026}"/>
              </a:ext>
            </a:extLst>
          </p:cNvPr>
          <p:cNvPicPr>
            <a:picLocks noChangeAspect="1"/>
          </p:cNvPicPr>
          <p:nvPr userDrawn="1"/>
        </p:nvPicPr>
        <p:blipFill>
          <a:blip r:embed="rId5"/>
          <a:stretch>
            <a:fillRect/>
          </a:stretch>
        </p:blipFill>
        <p:spPr>
          <a:xfrm rot="801110">
            <a:off x="148207" y="6110417"/>
            <a:ext cx="890492" cy="521633"/>
          </a:xfrm>
          <a:prstGeom prst="rect">
            <a:avLst/>
          </a:prstGeom>
        </p:spPr>
      </p:pic>
      <p:sp>
        <p:nvSpPr>
          <p:cNvPr id="6" name="ZoneTexte 5">
            <a:extLst>
              <a:ext uri="{FF2B5EF4-FFF2-40B4-BE49-F238E27FC236}">
                <a16:creationId xmlns:a16="http://schemas.microsoft.com/office/drawing/2014/main" id="{93A5B080-4BC3-273E-AB0A-977F52FBDD70}"/>
              </a:ext>
            </a:extLst>
          </p:cNvPr>
          <p:cNvSpPr txBox="1"/>
          <p:nvPr userDrawn="1"/>
        </p:nvSpPr>
        <p:spPr>
          <a:xfrm>
            <a:off x="10751660" y="6380909"/>
            <a:ext cx="602140" cy="260199"/>
          </a:xfrm>
          <a:prstGeom prst="rect">
            <a:avLst/>
          </a:prstGeom>
          <a:noFill/>
        </p:spPr>
        <p:txBody>
          <a:bodyPr wrap="square">
            <a:spAutoFit/>
          </a:bodyPr>
          <a:lstStyle/>
          <a:p>
            <a:pPr algn="r"/>
            <a:fld id="{B4CAD9AA-1676-4249-AC41-17EE60D1ECC0}" type="slidenum">
              <a:rPr lang="fr-FR" sz="1091" b="0" i="0" smtClean="0">
                <a:solidFill>
                  <a:schemeClr val="accent1"/>
                </a:solidFill>
                <a:latin typeface="Mercury Medium" panose="02000603000000020004" pitchFamily="2" charset="0"/>
              </a:rPr>
              <a:pPr algn="r"/>
              <a:t>‹N°›</a:t>
            </a:fld>
            <a:endParaRPr lang="fr-FR" sz="1091" b="0" i="0" dirty="0">
              <a:solidFill>
                <a:schemeClr val="accent1"/>
              </a:solidFill>
              <a:latin typeface="Mercury Medium" panose="02000603000000020004" pitchFamily="2" charset="0"/>
            </a:endParaRPr>
          </a:p>
        </p:txBody>
      </p:sp>
    </p:spTree>
    <p:extLst>
      <p:ext uri="{BB962C8B-B14F-4D97-AF65-F5344CB8AC3E}">
        <p14:creationId xmlns:p14="http://schemas.microsoft.com/office/powerpoint/2010/main" val="400593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Filet jaune">
    <p:spTree>
      <p:nvGrpSpPr>
        <p:cNvPr id="1" name=""/>
        <p:cNvGrpSpPr/>
        <p:nvPr/>
      </p:nvGrpSpPr>
      <p:grpSpPr>
        <a:xfrm>
          <a:off x="0" y="0"/>
          <a:ext cx="0" cy="0"/>
          <a:chOff x="0" y="0"/>
          <a:chExt cx="0" cy="0"/>
        </a:xfrm>
      </p:grpSpPr>
      <p:pic>
        <p:nvPicPr>
          <p:cNvPr id="5" name="Vague">
            <a:extLst>
              <a:ext uri="{FF2B5EF4-FFF2-40B4-BE49-F238E27FC236}">
                <a16:creationId xmlns:a16="http://schemas.microsoft.com/office/drawing/2014/main" id="{DA236056-F705-EBA9-9068-B3A5EC502810}"/>
              </a:ext>
            </a:extLst>
          </p:cNvPr>
          <p:cNvPicPr>
            <a:picLocks noChangeAspect="1"/>
          </p:cNvPicPr>
          <p:nvPr userDrawn="1"/>
        </p:nvPicPr>
        <p:blipFill>
          <a:blip r:embed="rId2"/>
          <a:stretch>
            <a:fillRect/>
          </a:stretch>
        </p:blipFill>
        <p:spPr>
          <a:xfrm rot="926634">
            <a:off x="-2432977" y="3916463"/>
            <a:ext cx="15309601" cy="3275823"/>
          </a:xfrm>
          <a:prstGeom prst="rect">
            <a:avLst/>
          </a:prstGeom>
        </p:spPr>
      </p:pic>
      <p:pic>
        <p:nvPicPr>
          <p:cNvPr id="10" name="Image 9">
            <a:extLst>
              <a:ext uri="{FF2B5EF4-FFF2-40B4-BE49-F238E27FC236}">
                <a16:creationId xmlns:a16="http://schemas.microsoft.com/office/drawing/2014/main" id="{9E37EF54-8B4A-639F-7C80-EED2DD22E00A}"/>
              </a:ext>
            </a:extLst>
          </p:cNvPr>
          <p:cNvPicPr>
            <a:picLocks noChangeAspect="1"/>
          </p:cNvPicPr>
          <p:nvPr userDrawn="1"/>
        </p:nvPicPr>
        <p:blipFill>
          <a:blip r:embed="rId3"/>
          <a:stretch>
            <a:fillRect/>
          </a:stretch>
        </p:blipFill>
        <p:spPr>
          <a:xfrm>
            <a:off x="11171479" y="351043"/>
            <a:ext cx="364642" cy="368622"/>
          </a:xfrm>
          <a:prstGeom prst="rect">
            <a:avLst/>
          </a:prstGeom>
        </p:spPr>
      </p:pic>
      <p:sp>
        <p:nvSpPr>
          <p:cNvPr id="13" name="object 25">
            <a:extLst>
              <a:ext uri="{FF2B5EF4-FFF2-40B4-BE49-F238E27FC236}">
                <a16:creationId xmlns:a16="http://schemas.microsoft.com/office/drawing/2014/main" id="{88342CE5-6C20-E048-6B3F-4C749DBB8381}"/>
              </a:ext>
            </a:extLst>
          </p:cNvPr>
          <p:cNvSpPr/>
          <p:nvPr userDrawn="1"/>
        </p:nvSpPr>
        <p:spPr>
          <a:xfrm>
            <a:off x="497700" y="785443"/>
            <a:ext cx="158180" cy="158159"/>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endParaRPr sz="1091"/>
          </a:p>
        </p:txBody>
      </p:sp>
      <p:sp>
        <p:nvSpPr>
          <p:cNvPr id="14" name="Title 1">
            <a:extLst>
              <a:ext uri="{FF2B5EF4-FFF2-40B4-BE49-F238E27FC236}">
                <a16:creationId xmlns:a16="http://schemas.microsoft.com/office/drawing/2014/main" id="{89A63E7D-5B0C-DD55-D4FC-D8A971521D96}"/>
              </a:ext>
            </a:extLst>
          </p:cNvPr>
          <p:cNvSpPr>
            <a:spLocks noGrp="1"/>
          </p:cNvSpPr>
          <p:nvPr>
            <p:ph type="title"/>
          </p:nvPr>
        </p:nvSpPr>
        <p:spPr>
          <a:xfrm>
            <a:off x="838200" y="553675"/>
            <a:ext cx="10515600" cy="596189"/>
          </a:xfrm>
        </p:spPr>
        <p:txBody>
          <a:bodyPr anchor="t" anchorCtr="0">
            <a:spAutoFit/>
          </a:bodyPr>
          <a:lstStyle>
            <a:lvl1pPr>
              <a:defRPr sz="3638" b="0" i="0">
                <a:solidFill>
                  <a:schemeClr val="tx1"/>
                </a:solidFill>
                <a:latin typeface="Mercury Medium" panose="02000603000000020004" pitchFamily="2" charset="0"/>
              </a:defRPr>
            </a:lvl1pPr>
          </a:lstStyle>
          <a:p>
            <a:r>
              <a:rPr lang="fr-FR" dirty="0"/>
              <a:t>Modifiez le style du titre</a:t>
            </a:r>
            <a:endParaRPr lang="en-US" dirty="0"/>
          </a:p>
        </p:txBody>
      </p:sp>
      <p:sp>
        <p:nvSpPr>
          <p:cNvPr id="2" name="Bande bleue">
            <a:extLst>
              <a:ext uri="{FF2B5EF4-FFF2-40B4-BE49-F238E27FC236}">
                <a16:creationId xmlns:a16="http://schemas.microsoft.com/office/drawing/2014/main" id="{A83A4C57-477B-067A-95EE-95924492965A}"/>
              </a:ext>
            </a:extLst>
          </p:cNvPr>
          <p:cNvSpPr/>
          <p:nvPr userDrawn="1"/>
        </p:nvSpPr>
        <p:spPr>
          <a:xfrm>
            <a:off x="1160318" y="6792518"/>
            <a:ext cx="11031681" cy="65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sp>
        <p:nvSpPr>
          <p:cNvPr id="8" name="object 15">
            <a:extLst>
              <a:ext uri="{FF2B5EF4-FFF2-40B4-BE49-F238E27FC236}">
                <a16:creationId xmlns:a16="http://schemas.microsoft.com/office/drawing/2014/main" id="{7E3F5FCA-AA59-A2E3-9CE8-5CC156EF2820}"/>
              </a:ext>
            </a:extLst>
          </p:cNvPr>
          <p:cNvSpPr/>
          <p:nvPr/>
        </p:nvSpPr>
        <p:spPr>
          <a:xfrm>
            <a:off x="238623" y="881523"/>
            <a:ext cx="12077046" cy="5355298"/>
          </a:xfrm>
          <a:custGeom>
            <a:avLst/>
            <a:gdLst>
              <a:gd name="connsiteX0" fmla="*/ 172605 w 9241684"/>
              <a:gd name="connsiteY0" fmla="*/ 0 h 4156875"/>
              <a:gd name="connsiteX1" fmla="*/ 99009 w 9241684"/>
              <a:gd name="connsiteY1" fmla="*/ 0 h 4156875"/>
              <a:gd name="connsiteX2" fmla="*/ 60473 w 9241684"/>
              <a:gd name="connsiteY2" fmla="*/ 11977 h 4156875"/>
              <a:gd name="connsiteX3" fmla="*/ 29002 w 9241684"/>
              <a:gd name="connsiteY3" fmla="*/ 44638 h 4156875"/>
              <a:gd name="connsiteX4" fmla="*/ 7781 w 9241684"/>
              <a:gd name="connsiteY4" fmla="*/ 93081 h 4156875"/>
              <a:gd name="connsiteX5" fmla="*/ 0 w 9241684"/>
              <a:gd name="connsiteY5" fmla="*/ 152400 h 4156875"/>
              <a:gd name="connsiteX6" fmla="*/ 0 w 9241684"/>
              <a:gd name="connsiteY6" fmla="*/ 4004475 h 4156875"/>
              <a:gd name="connsiteX7" fmla="*/ 7769 w 9241684"/>
              <a:gd name="connsiteY7" fmla="*/ 4052643 h 4156875"/>
              <a:gd name="connsiteX8" fmla="*/ 29405 w 9241684"/>
              <a:gd name="connsiteY8" fmla="*/ 4094478 h 4156875"/>
              <a:gd name="connsiteX9" fmla="*/ 62396 w 9241684"/>
              <a:gd name="connsiteY9" fmla="*/ 4127469 h 4156875"/>
              <a:gd name="connsiteX10" fmla="*/ 104231 w 9241684"/>
              <a:gd name="connsiteY10" fmla="*/ 4149105 h 4156875"/>
              <a:gd name="connsiteX11" fmla="*/ 152400 w 9241684"/>
              <a:gd name="connsiteY11" fmla="*/ 4156875 h 4156875"/>
              <a:gd name="connsiteX12" fmla="*/ 9241684 w 9241684"/>
              <a:gd name="connsiteY12" fmla="*/ 4156875 h 4156875"/>
              <a:gd name="connsiteX0" fmla="*/ 172605 w 9373178"/>
              <a:gd name="connsiteY0" fmla="*/ 0 h 4156875"/>
              <a:gd name="connsiteX1" fmla="*/ 99009 w 9373178"/>
              <a:gd name="connsiteY1" fmla="*/ 0 h 4156875"/>
              <a:gd name="connsiteX2" fmla="*/ 60473 w 9373178"/>
              <a:gd name="connsiteY2" fmla="*/ 11977 h 4156875"/>
              <a:gd name="connsiteX3" fmla="*/ 29002 w 9373178"/>
              <a:gd name="connsiteY3" fmla="*/ 44638 h 4156875"/>
              <a:gd name="connsiteX4" fmla="*/ 7781 w 9373178"/>
              <a:gd name="connsiteY4" fmla="*/ 93081 h 4156875"/>
              <a:gd name="connsiteX5" fmla="*/ 0 w 9373178"/>
              <a:gd name="connsiteY5" fmla="*/ 152400 h 4156875"/>
              <a:gd name="connsiteX6" fmla="*/ 0 w 9373178"/>
              <a:gd name="connsiteY6" fmla="*/ 4004475 h 4156875"/>
              <a:gd name="connsiteX7" fmla="*/ 7769 w 9373178"/>
              <a:gd name="connsiteY7" fmla="*/ 4052643 h 4156875"/>
              <a:gd name="connsiteX8" fmla="*/ 29405 w 9373178"/>
              <a:gd name="connsiteY8" fmla="*/ 4094478 h 4156875"/>
              <a:gd name="connsiteX9" fmla="*/ 62396 w 9373178"/>
              <a:gd name="connsiteY9" fmla="*/ 4127469 h 4156875"/>
              <a:gd name="connsiteX10" fmla="*/ 104231 w 9373178"/>
              <a:gd name="connsiteY10" fmla="*/ 4149105 h 4156875"/>
              <a:gd name="connsiteX11" fmla="*/ 152400 w 9373178"/>
              <a:gd name="connsiteY11" fmla="*/ 4156875 h 4156875"/>
              <a:gd name="connsiteX12" fmla="*/ 9373178 w 9373178"/>
              <a:gd name="connsiteY12" fmla="*/ 4156875 h 4156875"/>
              <a:gd name="connsiteX0" fmla="*/ 320597 w 9373178"/>
              <a:gd name="connsiteY0" fmla="*/ 1947 h 4156875"/>
              <a:gd name="connsiteX1" fmla="*/ 99009 w 9373178"/>
              <a:gd name="connsiteY1" fmla="*/ 0 h 4156875"/>
              <a:gd name="connsiteX2" fmla="*/ 60473 w 9373178"/>
              <a:gd name="connsiteY2" fmla="*/ 11977 h 4156875"/>
              <a:gd name="connsiteX3" fmla="*/ 29002 w 9373178"/>
              <a:gd name="connsiteY3" fmla="*/ 44638 h 4156875"/>
              <a:gd name="connsiteX4" fmla="*/ 7781 w 9373178"/>
              <a:gd name="connsiteY4" fmla="*/ 93081 h 4156875"/>
              <a:gd name="connsiteX5" fmla="*/ 0 w 9373178"/>
              <a:gd name="connsiteY5" fmla="*/ 152400 h 4156875"/>
              <a:gd name="connsiteX6" fmla="*/ 0 w 9373178"/>
              <a:gd name="connsiteY6" fmla="*/ 4004475 h 4156875"/>
              <a:gd name="connsiteX7" fmla="*/ 7769 w 9373178"/>
              <a:gd name="connsiteY7" fmla="*/ 4052643 h 4156875"/>
              <a:gd name="connsiteX8" fmla="*/ 29405 w 9373178"/>
              <a:gd name="connsiteY8" fmla="*/ 4094478 h 4156875"/>
              <a:gd name="connsiteX9" fmla="*/ 62396 w 9373178"/>
              <a:gd name="connsiteY9" fmla="*/ 4127469 h 4156875"/>
              <a:gd name="connsiteX10" fmla="*/ 104231 w 9373178"/>
              <a:gd name="connsiteY10" fmla="*/ 4149105 h 4156875"/>
              <a:gd name="connsiteX11" fmla="*/ 152400 w 9373178"/>
              <a:gd name="connsiteY11" fmla="*/ 4156875 h 4156875"/>
              <a:gd name="connsiteX12" fmla="*/ 9373178 w 9373178"/>
              <a:gd name="connsiteY12" fmla="*/ 4156875 h 4156875"/>
              <a:gd name="connsiteX0" fmla="*/ 239517 w 9373178"/>
              <a:gd name="connsiteY0" fmla="*/ 1947 h 4156875"/>
              <a:gd name="connsiteX1" fmla="*/ 99009 w 9373178"/>
              <a:gd name="connsiteY1" fmla="*/ 0 h 4156875"/>
              <a:gd name="connsiteX2" fmla="*/ 60473 w 9373178"/>
              <a:gd name="connsiteY2" fmla="*/ 11977 h 4156875"/>
              <a:gd name="connsiteX3" fmla="*/ 29002 w 9373178"/>
              <a:gd name="connsiteY3" fmla="*/ 44638 h 4156875"/>
              <a:gd name="connsiteX4" fmla="*/ 7781 w 9373178"/>
              <a:gd name="connsiteY4" fmla="*/ 93081 h 4156875"/>
              <a:gd name="connsiteX5" fmla="*/ 0 w 9373178"/>
              <a:gd name="connsiteY5" fmla="*/ 152400 h 4156875"/>
              <a:gd name="connsiteX6" fmla="*/ 0 w 9373178"/>
              <a:gd name="connsiteY6" fmla="*/ 4004475 h 4156875"/>
              <a:gd name="connsiteX7" fmla="*/ 7769 w 9373178"/>
              <a:gd name="connsiteY7" fmla="*/ 4052643 h 4156875"/>
              <a:gd name="connsiteX8" fmla="*/ 29405 w 9373178"/>
              <a:gd name="connsiteY8" fmla="*/ 4094478 h 4156875"/>
              <a:gd name="connsiteX9" fmla="*/ 62396 w 9373178"/>
              <a:gd name="connsiteY9" fmla="*/ 4127469 h 4156875"/>
              <a:gd name="connsiteX10" fmla="*/ 104231 w 9373178"/>
              <a:gd name="connsiteY10" fmla="*/ 4149105 h 4156875"/>
              <a:gd name="connsiteX11" fmla="*/ 152400 w 9373178"/>
              <a:gd name="connsiteY11" fmla="*/ 4156875 h 4156875"/>
              <a:gd name="connsiteX12" fmla="*/ 9373178 w 9373178"/>
              <a:gd name="connsiteY12" fmla="*/ 4156875 h 415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73178" h="4156875">
                <a:moveTo>
                  <a:pt x="239517" y="1947"/>
                </a:moveTo>
                <a:lnTo>
                  <a:pt x="99009" y="0"/>
                </a:lnTo>
                <a:lnTo>
                  <a:pt x="60473" y="11977"/>
                </a:lnTo>
                <a:lnTo>
                  <a:pt x="29002" y="44638"/>
                </a:lnTo>
                <a:lnTo>
                  <a:pt x="7781" y="93081"/>
                </a:lnTo>
                <a:lnTo>
                  <a:pt x="0" y="152400"/>
                </a:lnTo>
                <a:lnTo>
                  <a:pt x="0" y="4004475"/>
                </a:lnTo>
                <a:lnTo>
                  <a:pt x="7769" y="4052643"/>
                </a:lnTo>
                <a:lnTo>
                  <a:pt x="29405" y="4094478"/>
                </a:lnTo>
                <a:lnTo>
                  <a:pt x="62396" y="4127469"/>
                </a:lnTo>
                <a:lnTo>
                  <a:pt x="104231" y="4149105"/>
                </a:lnTo>
                <a:lnTo>
                  <a:pt x="152400" y="4156875"/>
                </a:lnTo>
                <a:lnTo>
                  <a:pt x="9373178" y="4156875"/>
                </a:lnTo>
              </a:path>
            </a:pathLst>
          </a:custGeom>
          <a:ln w="50800">
            <a:solidFill>
              <a:srgbClr val="FFE71E"/>
            </a:solidFill>
          </a:ln>
        </p:spPr>
        <p:txBody>
          <a:bodyPr wrap="square" lIns="0" tIns="0" rIns="0" bIns="0" rtlCol="0"/>
          <a:lstStyle/>
          <a:p>
            <a:endParaRPr sz="1091"/>
          </a:p>
        </p:txBody>
      </p:sp>
      <p:pic>
        <p:nvPicPr>
          <p:cNvPr id="4" name="Image 3">
            <a:extLst>
              <a:ext uri="{FF2B5EF4-FFF2-40B4-BE49-F238E27FC236}">
                <a16:creationId xmlns:a16="http://schemas.microsoft.com/office/drawing/2014/main" id="{017BE398-3C23-5556-5D8D-0940F38F1E4C}"/>
              </a:ext>
            </a:extLst>
          </p:cNvPr>
          <p:cNvPicPr>
            <a:picLocks noChangeAspect="1"/>
          </p:cNvPicPr>
          <p:nvPr userDrawn="1"/>
        </p:nvPicPr>
        <p:blipFill>
          <a:blip r:embed="rId4"/>
          <a:stretch>
            <a:fillRect/>
          </a:stretch>
        </p:blipFill>
        <p:spPr>
          <a:xfrm rot="801110">
            <a:off x="148207" y="6110417"/>
            <a:ext cx="890492" cy="521633"/>
          </a:xfrm>
          <a:prstGeom prst="rect">
            <a:avLst/>
          </a:prstGeom>
        </p:spPr>
      </p:pic>
      <p:sp>
        <p:nvSpPr>
          <p:cNvPr id="15" name="ZoneTexte 14">
            <a:extLst>
              <a:ext uri="{FF2B5EF4-FFF2-40B4-BE49-F238E27FC236}">
                <a16:creationId xmlns:a16="http://schemas.microsoft.com/office/drawing/2014/main" id="{FE974505-4193-F58F-1A80-BDEC97D773C0}"/>
              </a:ext>
            </a:extLst>
          </p:cNvPr>
          <p:cNvSpPr txBox="1"/>
          <p:nvPr userDrawn="1"/>
        </p:nvSpPr>
        <p:spPr>
          <a:xfrm>
            <a:off x="10751660" y="6380909"/>
            <a:ext cx="602140" cy="260199"/>
          </a:xfrm>
          <a:prstGeom prst="rect">
            <a:avLst/>
          </a:prstGeom>
          <a:noFill/>
        </p:spPr>
        <p:txBody>
          <a:bodyPr wrap="square">
            <a:spAutoFit/>
          </a:bodyPr>
          <a:lstStyle/>
          <a:p>
            <a:pPr algn="r"/>
            <a:fld id="{B4CAD9AA-1676-4249-AC41-17EE60D1ECC0}" type="slidenum">
              <a:rPr lang="fr-FR" sz="1091" b="0" i="0" smtClean="0">
                <a:solidFill>
                  <a:schemeClr val="accent1"/>
                </a:solidFill>
                <a:latin typeface="Mercury Medium" panose="02000603000000020004" pitchFamily="2" charset="0"/>
              </a:rPr>
              <a:pPr algn="r"/>
              <a:t>‹N°›</a:t>
            </a:fld>
            <a:endParaRPr lang="fr-FR" sz="1091" b="0" i="0" dirty="0">
              <a:solidFill>
                <a:schemeClr val="accent1"/>
              </a:solidFill>
              <a:latin typeface="Mercury Medium" panose="02000603000000020004" pitchFamily="2" charset="0"/>
            </a:endParaRPr>
          </a:p>
        </p:txBody>
      </p:sp>
    </p:spTree>
    <p:extLst>
      <p:ext uri="{BB962C8B-B14F-4D97-AF65-F5344CB8AC3E}">
        <p14:creationId xmlns:p14="http://schemas.microsoft.com/office/powerpoint/2010/main" val="279466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Rond gris">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95A6EAA5-DCF9-7962-50C7-BC15D49BDB3A}"/>
              </a:ext>
            </a:extLst>
          </p:cNvPr>
          <p:cNvSpPr/>
          <p:nvPr userDrawn="1"/>
        </p:nvSpPr>
        <p:spPr>
          <a:xfrm>
            <a:off x="7158117" y="-1604220"/>
            <a:ext cx="10067764" cy="10066439"/>
          </a:xfrm>
          <a:prstGeom prst="ellipse">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10" name="Image 9">
            <a:extLst>
              <a:ext uri="{FF2B5EF4-FFF2-40B4-BE49-F238E27FC236}">
                <a16:creationId xmlns:a16="http://schemas.microsoft.com/office/drawing/2014/main" id="{9E37EF54-8B4A-639F-7C80-EED2DD22E00A}"/>
              </a:ext>
            </a:extLst>
          </p:cNvPr>
          <p:cNvPicPr>
            <a:picLocks noChangeAspect="1"/>
          </p:cNvPicPr>
          <p:nvPr userDrawn="1"/>
        </p:nvPicPr>
        <p:blipFill>
          <a:blip r:embed="rId2"/>
          <a:stretch>
            <a:fillRect/>
          </a:stretch>
        </p:blipFill>
        <p:spPr>
          <a:xfrm>
            <a:off x="11171479" y="351043"/>
            <a:ext cx="364642" cy="368622"/>
          </a:xfrm>
          <a:prstGeom prst="rect">
            <a:avLst/>
          </a:prstGeom>
        </p:spPr>
      </p:pic>
      <p:sp>
        <p:nvSpPr>
          <p:cNvPr id="2" name="Bande bleue">
            <a:extLst>
              <a:ext uri="{FF2B5EF4-FFF2-40B4-BE49-F238E27FC236}">
                <a16:creationId xmlns:a16="http://schemas.microsoft.com/office/drawing/2014/main" id="{CA52E201-8380-1518-9931-25DC217C7A96}"/>
              </a:ext>
            </a:extLst>
          </p:cNvPr>
          <p:cNvSpPr/>
          <p:nvPr userDrawn="1"/>
        </p:nvSpPr>
        <p:spPr>
          <a:xfrm>
            <a:off x="1160318" y="6792518"/>
            <a:ext cx="11031681" cy="65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3" name="Image 2">
            <a:extLst>
              <a:ext uri="{FF2B5EF4-FFF2-40B4-BE49-F238E27FC236}">
                <a16:creationId xmlns:a16="http://schemas.microsoft.com/office/drawing/2014/main" id="{05D83A96-6B79-583C-4359-1EA26B5002A6}"/>
              </a:ext>
            </a:extLst>
          </p:cNvPr>
          <p:cNvPicPr>
            <a:picLocks noChangeAspect="1"/>
          </p:cNvPicPr>
          <p:nvPr userDrawn="1"/>
        </p:nvPicPr>
        <p:blipFill>
          <a:blip r:embed="rId3"/>
          <a:stretch>
            <a:fillRect/>
          </a:stretch>
        </p:blipFill>
        <p:spPr>
          <a:xfrm rot="801110">
            <a:off x="148207" y="6110417"/>
            <a:ext cx="890492" cy="521633"/>
          </a:xfrm>
          <a:prstGeom prst="rect">
            <a:avLst/>
          </a:prstGeom>
        </p:spPr>
      </p:pic>
      <p:grpSp>
        <p:nvGrpSpPr>
          <p:cNvPr id="5" name="Groupe 4">
            <a:extLst>
              <a:ext uri="{FF2B5EF4-FFF2-40B4-BE49-F238E27FC236}">
                <a16:creationId xmlns:a16="http://schemas.microsoft.com/office/drawing/2014/main" id="{1157B82F-B4CE-CFD4-1D86-EDB785D260A2}"/>
              </a:ext>
            </a:extLst>
          </p:cNvPr>
          <p:cNvGrpSpPr/>
          <p:nvPr userDrawn="1"/>
        </p:nvGrpSpPr>
        <p:grpSpPr>
          <a:xfrm>
            <a:off x="1" y="785443"/>
            <a:ext cx="505942" cy="158159"/>
            <a:chOff x="162000" y="994774"/>
            <a:chExt cx="162485" cy="50800"/>
          </a:xfrm>
        </p:grpSpPr>
        <p:sp>
          <p:nvSpPr>
            <p:cNvPr id="15" name="object 24">
              <a:extLst>
                <a:ext uri="{FF2B5EF4-FFF2-40B4-BE49-F238E27FC236}">
                  <a16:creationId xmlns:a16="http://schemas.microsoft.com/office/drawing/2014/main" id="{995EE239-6AB0-E9B2-A0D8-B295A188F7D5}"/>
                </a:ext>
              </a:extLst>
            </p:cNvPr>
            <p:cNvSpPr/>
            <p:nvPr userDrawn="1"/>
          </p:nvSpPr>
          <p:spPr>
            <a:xfrm flipV="1">
              <a:off x="162000" y="1010904"/>
              <a:ext cx="137085" cy="8904"/>
            </a:xfrm>
            <a:custGeom>
              <a:avLst/>
              <a:gdLst/>
              <a:ahLst/>
              <a:cxnLst/>
              <a:rect l="l" t="t" r="r" b="b"/>
              <a:pathLst>
                <a:path w="299085">
                  <a:moveTo>
                    <a:pt x="0" y="0"/>
                  </a:moveTo>
                  <a:lnTo>
                    <a:pt x="298594" y="0"/>
                  </a:lnTo>
                </a:path>
              </a:pathLst>
            </a:custGeom>
            <a:ln w="50800">
              <a:solidFill>
                <a:srgbClr val="FFE71E"/>
              </a:solidFill>
            </a:ln>
          </p:spPr>
          <p:txBody>
            <a:bodyPr wrap="square" lIns="0" tIns="0" rIns="0" bIns="0" rtlCol="0"/>
            <a:lstStyle/>
            <a:p>
              <a:endParaRPr sz="1091" dirty="0"/>
            </a:p>
          </p:txBody>
        </p:sp>
        <p:sp>
          <p:nvSpPr>
            <p:cNvPr id="16" name="object 25">
              <a:extLst>
                <a:ext uri="{FF2B5EF4-FFF2-40B4-BE49-F238E27FC236}">
                  <a16:creationId xmlns:a16="http://schemas.microsoft.com/office/drawing/2014/main" id="{A7B03C11-3319-82FE-92F4-AD02EF1B9A48}"/>
                </a:ext>
              </a:extLst>
            </p:cNvPr>
            <p:cNvSpPr/>
            <p:nvPr userDrawn="1"/>
          </p:nvSpPr>
          <p:spPr>
            <a:xfrm>
              <a:off x="273685" y="994774"/>
              <a:ext cx="50800" cy="50800"/>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endParaRPr sz="1091"/>
            </a:p>
          </p:txBody>
        </p:sp>
      </p:grpSp>
      <p:sp>
        <p:nvSpPr>
          <p:cNvPr id="8" name="Title 1">
            <a:extLst>
              <a:ext uri="{FF2B5EF4-FFF2-40B4-BE49-F238E27FC236}">
                <a16:creationId xmlns:a16="http://schemas.microsoft.com/office/drawing/2014/main" id="{4756594C-2819-0687-203C-E12907A68FC2}"/>
              </a:ext>
            </a:extLst>
          </p:cNvPr>
          <p:cNvSpPr>
            <a:spLocks noGrp="1"/>
          </p:cNvSpPr>
          <p:nvPr>
            <p:ph type="title"/>
          </p:nvPr>
        </p:nvSpPr>
        <p:spPr>
          <a:xfrm>
            <a:off x="838200" y="553675"/>
            <a:ext cx="10515600" cy="596189"/>
          </a:xfrm>
        </p:spPr>
        <p:txBody>
          <a:bodyPr anchor="t" anchorCtr="0">
            <a:spAutoFit/>
          </a:bodyPr>
          <a:lstStyle>
            <a:lvl1pPr>
              <a:defRPr sz="3638" b="0" i="0">
                <a:solidFill>
                  <a:schemeClr val="tx1"/>
                </a:solidFill>
                <a:latin typeface="Mercury Medium" panose="02000603000000020004" pitchFamily="2" charset="0"/>
              </a:defRPr>
            </a:lvl1pPr>
          </a:lstStyle>
          <a:p>
            <a:r>
              <a:rPr lang="fr-FR" dirty="0"/>
              <a:t>Modifiez le style du titre</a:t>
            </a:r>
            <a:endParaRPr lang="en-US" dirty="0"/>
          </a:p>
        </p:txBody>
      </p:sp>
      <p:sp>
        <p:nvSpPr>
          <p:cNvPr id="9" name="ZoneTexte 8">
            <a:extLst>
              <a:ext uri="{FF2B5EF4-FFF2-40B4-BE49-F238E27FC236}">
                <a16:creationId xmlns:a16="http://schemas.microsoft.com/office/drawing/2014/main" id="{A0B6FB49-AFFE-E142-8A43-ACA76E625046}"/>
              </a:ext>
            </a:extLst>
          </p:cNvPr>
          <p:cNvSpPr txBox="1"/>
          <p:nvPr userDrawn="1"/>
        </p:nvSpPr>
        <p:spPr>
          <a:xfrm>
            <a:off x="10751660" y="6380909"/>
            <a:ext cx="602140" cy="260199"/>
          </a:xfrm>
          <a:prstGeom prst="rect">
            <a:avLst/>
          </a:prstGeom>
          <a:noFill/>
        </p:spPr>
        <p:txBody>
          <a:bodyPr wrap="square">
            <a:spAutoFit/>
          </a:bodyPr>
          <a:lstStyle/>
          <a:p>
            <a:pPr algn="r"/>
            <a:fld id="{B4CAD9AA-1676-4249-AC41-17EE60D1ECC0}" type="slidenum">
              <a:rPr lang="fr-FR" sz="1091" b="0" i="0" smtClean="0">
                <a:solidFill>
                  <a:schemeClr val="accent1"/>
                </a:solidFill>
                <a:latin typeface="Mercury Medium" panose="02000603000000020004" pitchFamily="2" charset="0"/>
              </a:rPr>
              <a:pPr algn="r"/>
              <a:t>‹N°›</a:t>
            </a:fld>
            <a:endParaRPr lang="fr-FR" sz="1091" b="0" i="0" dirty="0">
              <a:solidFill>
                <a:schemeClr val="accent1"/>
              </a:solidFill>
              <a:latin typeface="Mercury Medium" panose="02000603000000020004" pitchFamily="2" charset="0"/>
            </a:endParaRPr>
          </a:p>
        </p:txBody>
      </p:sp>
    </p:spTree>
    <p:extLst>
      <p:ext uri="{BB962C8B-B14F-4D97-AF65-F5344CB8AC3E}">
        <p14:creationId xmlns:p14="http://schemas.microsoft.com/office/powerpoint/2010/main" val="290363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235354"/>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13" name="Image 12">
            <a:extLst>
              <a:ext uri="{FF2B5EF4-FFF2-40B4-BE49-F238E27FC236}">
                <a16:creationId xmlns:a16="http://schemas.microsoft.com/office/drawing/2014/main" id="{36DCB553-26BE-1BFC-362F-260005BADA35}"/>
              </a:ext>
            </a:extLst>
          </p:cNvPr>
          <p:cNvPicPr>
            <a:picLocks noChangeAspect="1"/>
          </p:cNvPicPr>
          <p:nvPr userDrawn="1"/>
        </p:nvPicPr>
        <p:blipFill>
          <a:blip r:embed="rId2"/>
          <a:stretch>
            <a:fillRect/>
          </a:stretch>
        </p:blipFill>
        <p:spPr>
          <a:xfrm>
            <a:off x="11171479" y="351043"/>
            <a:ext cx="364642" cy="368622"/>
          </a:xfrm>
          <a:prstGeom prst="rect">
            <a:avLst/>
          </a:prstGeom>
        </p:spPr>
      </p:pic>
      <p:sp>
        <p:nvSpPr>
          <p:cNvPr id="4" name="Bande bleue">
            <a:extLst>
              <a:ext uri="{FF2B5EF4-FFF2-40B4-BE49-F238E27FC236}">
                <a16:creationId xmlns:a16="http://schemas.microsoft.com/office/drawing/2014/main" id="{40219DC0-5CD7-E3F6-DAA0-DF95882D6651}"/>
              </a:ext>
            </a:extLst>
          </p:cNvPr>
          <p:cNvSpPr/>
          <p:nvPr userDrawn="1"/>
        </p:nvSpPr>
        <p:spPr>
          <a:xfrm>
            <a:off x="1160318" y="6792518"/>
            <a:ext cx="11031681" cy="65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5" name="Image 4">
            <a:extLst>
              <a:ext uri="{FF2B5EF4-FFF2-40B4-BE49-F238E27FC236}">
                <a16:creationId xmlns:a16="http://schemas.microsoft.com/office/drawing/2014/main" id="{5455183F-DA58-F6CB-FE1D-ECE4CEFBFD2F}"/>
              </a:ext>
            </a:extLst>
          </p:cNvPr>
          <p:cNvPicPr>
            <a:picLocks noChangeAspect="1"/>
          </p:cNvPicPr>
          <p:nvPr userDrawn="1"/>
        </p:nvPicPr>
        <p:blipFill>
          <a:blip r:embed="rId3"/>
          <a:stretch>
            <a:fillRect/>
          </a:stretch>
        </p:blipFill>
        <p:spPr>
          <a:xfrm rot="801110">
            <a:off x="148207" y="6110417"/>
            <a:ext cx="890492" cy="521633"/>
          </a:xfrm>
          <a:prstGeom prst="rect">
            <a:avLst/>
          </a:prstGeom>
        </p:spPr>
      </p:pic>
      <p:grpSp>
        <p:nvGrpSpPr>
          <p:cNvPr id="7" name="Groupe 6">
            <a:extLst>
              <a:ext uri="{FF2B5EF4-FFF2-40B4-BE49-F238E27FC236}">
                <a16:creationId xmlns:a16="http://schemas.microsoft.com/office/drawing/2014/main" id="{B9F52F7F-9AF2-B627-E069-7D0191FBA9C5}"/>
              </a:ext>
            </a:extLst>
          </p:cNvPr>
          <p:cNvGrpSpPr/>
          <p:nvPr userDrawn="1"/>
        </p:nvGrpSpPr>
        <p:grpSpPr>
          <a:xfrm>
            <a:off x="1" y="785443"/>
            <a:ext cx="505942" cy="158159"/>
            <a:chOff x="162000" y="994774"/>
            <a:chExt cx="162485" cy="50800"/>
          </a:xfrm>
        </p:grpSpPr>
        <p:sp>
          <p:nvSpPr>
            <p:cNvPr id="9" name="object 24">
              <a:extLst>
                <a:ext uri="{FF2B5EF4-FFF2-40B4-BE49-F238E27FC236}">
                  <a16:creationId xmlns:a16="http://schemas.microsoft.com/office/drawing/2014/main" id="{4E50E2FA-932A-0CAE-EFD1-3A12BEF68CE9}"/>
                </a:ext>
              </a:extLst>
            </p:cNvPr>
            <p:cNvSpPr/>
            <p:nvPr userDrawn="1"/>
          </p:nvSpPr>
          <p:spPr>
            <a:xfrm flipV="1">
              <a:off x="162000" y="1010904"/>
              <a:ext cx="137085" cy="8904"/>
            </a:xfrm>
            <a:custGeom>
              <a:avLst/>
              <a:gdLst/>
              <a:ahLst/>
              <a:cxnLst/>
              <a:rect l="l" t="t" r="r" b="b"/>
              <a:pathLst>
                <a:path w="299085">
                  <a:moveTo>
                    <a:pt x="0" y="0"/>
                  </a:moveTo>
                  <a:lnTo>
                    <a:pt x="298594" y="0"/>
                  </a:lnTo>
                </a:path>
              </a:pathLst>
            </a:custGeom>
            <a:ln w="50800">
              <a:solidFill>
                <a:srgbClr val="FFE71E"/>
              </a:solidFill>
            </a:ln>
          </p:spPr>
          <p:txBody>
            <a:bodyPr wrap="square" lIns="0" tIns="0" rIns="0" bIns="0" rtlCol="0"/>
            <a:lstStyle/>
            <a:p>
              <a:endParaRPr sz="1091" dirty="0"/>
            </a:p>
          </p:txBody>
        </p:sp>
        <p:sp>
          <p:nvSpPr>
            <p:cNvPr id="12" name="object 25">
              <a:extLst>
                <a:ext uri="{FF2B5EF4-FFF2-40B4-BE49-F238E27FC236}">
                  <a16:creationId xmlns:a16="http://schemas.microsoft.com/office/drawing/2014/main" id="{C9EA2C06-7CEB-8FDF-E149-C8D2B3898F90}"/>
                </a:ext>
              </a:extLst>
            </p:cNvPr>
            <p:cNvSpPr/>
            <p:nvPr userDrawn="1"/>
          </p:nvSpPr>
          <p:spPr>
            <a:xfrm>
              <a:off x="273685" y="994774"/>
              <a:ext cx="50800" cy="50800"/>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endParaRPr sz="1091"/>
            </a:p>
          </p:txBody>
        </p:sp>
      </p:grpSp>
      <p:sp>
        <p:nvSpPr>
          <p:cNvPr id="2" name="Title 1">
            <a:extLst>
              <a:ext uri="{FF2B5EF4-FFF2-40B4-BE49-F238E27FC236}">
                <a16:creationId xmlns:a16="http://schemas.microsoft.com/office/drawing/2014/main" id="{6630CA23-99D6-657C-9B21-9257DE68BE1B}"/>
              </a:ext>
            </a:extLst>
          </p:cNvPr>
          <p:cNvSpPr>
            <a:spLocks noGrp="1"/>
          </p:cNvSpPr>
          <p:nvPr>
            <p:ph type="title"/>
          </p:nvPr>
        </p:nvSpPr>
        <p:spPr>
          <a:xfrm>
            <a:off x="838200" y="553675"/>
            <a:ext cx="10515600" cy="596189"/>
          </a:xfrm>
        </p:spPr>
        <p:txBody>
          <a:bodyPr anchor="t" anchorCtr="0">
            <a:spAutoFit/>
          </a:bodyPr>
          <a:lstStyle>
            <a:lvl1pPr>
              <a:defRPr sz="3638" b="0" i="0">
                <a:solidFill>
                  <a:schemeClr val="tx1"/>
                </a:solidFill>
                <a:latin typeface="Mercury Medium" panose="02000603000000020004" pitchFamily="2" charset="0"/>
              </a:defRPr>
            </a:lvl1pPr>
          </a:lstStyle>
          <a:p>
            <a:r>
              <a:rPr lang="fr-FR" dirty="0"/>
              <a:t>Modifiez le style du titre</a:t>
            </a:r>
            <a:endParaRPr lang="en-US" dirty="0"/>
          </a:p>
        </p:txBody>
      </p:sp>
      <p:sp>
        <p:nvSpPr>
          <p:cNvPr id="6" name="ZoneTexte 5">
            <a:extLst>
              <a:ext uri="{FF2B5EF4-FFF2-40B4-BE49-F238E27FC236}">
                <a16:creationId xmlns:a16="http://schemas.microsoft.com/office/drawing/2014/main" id="{75B0BCD4-691E-B959-BA34-FE609A41BA6D}"/>
              </a:ext>
            </a:extLst>
          </p:cNvPr>
          <p:cNvSpPr txBox="1"/>
          <p:nvPr userDrawn="1"/>
        </p:nvSpPr>
        <p:spPr>
          <a:xfrm>
            <a:off x="10751660" y="6380909"/>
            <a:ext cx="602140" cy="260199"/>
          </a:xfrm>
          <a:prstGeom prst="rect">
            <a:avLst/>
          </a:prstGeom>
          <a:noFill/>
        </p:spPr>
        <p:txBody>
          <a:bodyPr wrap="square">
            <a:spAutoFit/>
          </a:bodyPr>
          <a:lstStyle/>
          <a:p>
            <a:pPr algn="r"/>
            <a:fld id="{B4CAD9AA-1676-4249-AC41-17EE60D1ECC0}" type="slidenum">
              <a:rPr lang="fr-FR" sz="1091" b="0" i="0" smtClean="0">
                <a:solidFill>
                  <a:schemeClr val="accent1"/>
                </a:solidFill>
                <a:latin typeface="Mercury Medium" panose="02000603000000020004" pitchFamily="2" charset="0"/>
              </a:rPr>
              <a:pPr algn="r"/>
              <a:t>‹N°›</a:t>
            </a:fld>
            <a:endParaRPr lang="fr-FR" sz="1091" b="0" i="0" dirty="0">
              <a:solidFill>
                <a:schemeClr val="accent1"/>
              </a:solidFill>
              <a:latin typeface="Mercury Medium" panose="02000603000000020004" pitchFamily="2" charset="0"/>
            </a:endParaRPr>
          </a:p>
        </p:txBody>
      </p:sp>
    </p:spTree>
    <p:extLst>
      <p:ext uri="{BB962C8B-B14F-4D97-AF65-F5344CB8AC3E}">
        <p14:creationId xmlns:p14="http://schemas.microsoft.com/office/powerpoint/2010/main" val="41575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Vague 01">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235354"/>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13" name="Image 12">
            <a:extLst>
              <a:ext uri="{FF2B5EF4-FFF2-40B4-BE49-F238E27FC236}">
                <a16:creationId xmlns:a16="http://schemas.microsoft.com/office/drawing/2014/main" id="{36DCB553-26BE-1BFC-362F-260005BADA35}"/>
              </a:ext>
            </a:extLst>
          </p:cNvPr>
          <p:cNvPicPr>
            <a:picLocks noChangeAspect="1"/>
          </p:cNvPicPr>
          <p:nvPr userDrawn="1"/>
        </p:nvPicPr>
        <p:blipFill>
          <a:blip r:embed="rId2"/>
          <a:stretch>
            <a:fillRect/>
          </a:stretch>
        </p:blipFill>
        <p:spPr>
          <a:xfrm>
            <a:off x="11171479" y="351043"/>
            <a:ext cx="364642" cy="368622"/>
          </a:xfrm>
          <a:prstGeom prst="rect">
            <a:avLst/>
          </a:prstGeom>
        </p:spPr>
      </p:pic>
      <p:pic>
        <p:nvPicPr>
          <p:cNvPr id="17" name="Vague">
            <a:extLst>
              <a:ext uri="{FF2B5EF4-FFF2-40B4-BE49-F238E27FC236}">
                <a16:creationId xmlns:a16="http://schemas.microsoft.com/office/drawing/2014/main" id="{81906965-627E-0621-245C-2D0F100AAF9D}"/>
              </a:ext>
            </a:extLst>
          </p:cNvPr>
          <p:cNvPicPr>
            <a:picLocks noChangeAspect="1"/>
          </p:cNvPicPr>
          <p:nvPr userDrawn="1"/>
        </p:nvPicPr>
        <p:blipFill rotWithShape="1">
          <a:blip r:embed="rId3"/>
          <a:srcRect l="18734" t="652" r="48056" b="64174"/>
          <a:stretch/>
        </p:blipFill>
        <p:spPr>
          <a:xfrm rot="10800000" flipH="1">
            <a:off x="6250593" y="-1"/>
            <a:ext cx="5941407" cy="1346509"/>
          </a:xfrm>
          <a:prstGeom prst="rect">
            <a:avLst/>
          </a:prstGeom>
        </p:spPr>
      </p:pic>
      <p:sp>
        <p:nvSpPr>
          <p:cNvPr id="4" name="Bande bleue">
            <a:extLst>
              <a:ext uri="{FF2B5EF4-FFF2-40B4-BE49-F238E27FC236}">
                <a16:creationId xmlns:a16="http://schemas.microsoft.com/office/drawing/2014/main" id="{40219DC0-5CD7-E3F6-DAA0-DF95882D6651}"/>
              </a:ext>
            </a:extLst>
          </p:cNvPr>
          <p:cNvSpPr/>
          <p:nvPr userDrawn="1"/>
        </p:nvSpPr>
        <p:spPr>
          <a:xfrm>
            <a:off x="1160318" y="6792518"/>
            <a:ext cx="11031681" cy="65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5" name="Image 4">
            <a:extLst>
              <a:ext uri="{FF2B5EF4-FFF2-40B4-BE49-F238E27FC236}">
                <a16:creationId xmlns:a16="http://schemas.microsoft.com/office/drawing/2014/main" id="{5455183F-DA58-F6CB-FE1D-ECE4CEFBFD2F}"/>
              </a:ext>
            </a:extLst>
          </p:cNvPr>
          <p:cNvPicPr>
            <a:picLocks noChangeAspect="1"/>
          </p:cNvPicPr>
          <p:nvPr userDrawn="1"/>
        </p:nvPicPr>
        <p:blipFill>
          <a:blip r:embed="rId4"/>
          <a:stretch>
            <a:fillRect/>
          </a:stretch>
        </p:blipFill>
        <p:spPr>
          <a:xfrm rot="801110">
            <a:off x="148207" y="6110417"/>
            <a:ext cx="890492" cy="521633"/>
          </a:xfrm>
          <a:prstGeom prst="rect">
            <a:avLst/>
          </a:prstGeom>
        </p:spPr>
      </p:pic>
      <p:grpSp>
        <p:nvGrpSpPr>
          <p:cNvPr id="7" name="Groupe 6">
            <a:extLst>
              <a:ext uri="{FF2B5EF4-FFF2-40B4-BE49-F238E27FC236}">
                <a16:creationId xmlns:a16="http://schemas.microsoft.com/office/drawing/2014/main" id="{B9F52F7F-9AF2-B627-E069-7D0191FBA9C5}"/>
              </a:ext>
            </a:extLst>
          </p:cNvPr>
          <p:cNvGrpSpPr/>
          <p:nvPr userDrawn="1"/>
        </p:nvGrpSpPr>
        <p:grpSpPr>
          <a:xfrm>
            <a:off x="1" y="785443"/>
            <a:ext cx="505942" cy="158159"/>
            <a:chOff x="162000" y="994774"/>
            <a:chExt cx="162485" cy="50800"/>
          </a:xfrm>
        </p:grpSpPr>
        <p:sp>
          <p:nvSpPr>
            <p:cNvPr id="9" name="object 24">
              <a:extLst>
                <a:ext uri="{FF2B5EF4-FFF2-40B4-BE49-F238E27FC236}">
                  <a16:creationId xmlns:a16="http://schemas.microsoft.com/office/drawing/2014/main" id="{4E50E2FA-932A-0CAE-EFD1-3A12BEF68CE9}"/>
                </a:ext>
              </a:extLst>
            </p:cNvPr>
            <p:cNvSpPr/>
            <p:nvPr userDrawn="1"/>
          </p:nvSpPr>
          <p:spPr>
            <a:xfrm flipV="1">
              <a:off x="162000" y="1010904"/>
              <a:ext cx="137085" cy="8904"/>
            </a:xfrm>
            <a:custGeom>
              <a:avLst/>
              <a:gdLst/>
              <a:ahLst/>
              <a:cxnLst/>
              <a:rect l="l" t="t" r="r" b="b"/>
              <a:pathLst>
                <a:path w="299085">
                  <a:moveTo>
                    <a:pt x="0" y="0"/>
                  </a:moveTo>
                  <a:lnTo>
                    <a:pt x="298594" y="0"/>
                  </a:lnTo>
                </a:path>
              </a:pathLst>
            </a:custGeom>
            <a:ln w="50800">
              <a:solidFill>
                <a:srgbClr val="FFE71E"/>
              </a:solidFill>
            </a:ln>
          </p:spPr>
          <p:txBody>
            <a:bodyPr wrap="square" lIns="0" tIns="0" rIns="0" bIns="0" rtlCol="0"/>
            <a:lstStyle/>
            <a:p>
              <a:endParaRPr sz="1091" dirty="0"/>
            </a:p>
          </p:txBody>
        </p:sp>
        <p:sp>
          <p:nvSpPr>
            <p:cNvPr id="12" name="object 25">
              <a:extLst>
                <a:ext uri="{FF2B5EF4-FFF2-40B4-BE49-F238E27FC236}">
                  <a16:creationId xmlns:a16="http://schemas.microsoft.com/office/drawing/2014/main" id="{C9EA2C06-7CEB-8FDF-E149-C8D2B3898F90}"/>
                </a:ext>
              </a:extLst>
            </p:cNvPr>
            <p:cNvSpPr/>
            <p:nvPr userDrawn="1"/>
          </p:nvSpPr>
          <p:spPr>
            <a:xfrm>
              <a:off x="273685" y="994774"/>
              <a:ext cx="50800" cy="50800"/>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endParaRPr sz="1091"/>
            </a:p>
          </p:txBody>
        </p:sp>
      </p:grpSp>
      <p:sp>
        <p:nvSpPr>
          <p:cNvPr id="2" name="Title 1">
            <a:extLst>
              <a:ext uri="{FF2B5EF4-FFF2-40B4-BE49-F238E27FC236}">
                <a16:creationId xmlns:a16="http://schemas.microsoft.com/office/drawing/2014/main" id="{6630CA23-99D6-657C-9B21-9257DE68BE1B}"/>
              </a:ext>
            </a:extLst>
          </p:cNvPr>
          <p:cNvSpPr>
            <a:spLocks noGrp="1"/>
          </p:cNvSpPr>
          <p:nvPr>
            <p:ph type="title"/>
          </p:nvPr>
        </p:nvSpPr>
        <p:spPr>
          <a:xfrm>
            <a:off x="838200" y="553675"/>
            <a:ext cx="10515600" cy="596189"/>
          </a:xfrm>
        </p:spPr>
        <p:txBody>
          <a:bodyPr anchor="t" anchorCtr="0">
            <a:spAutoFit/>
          </a:bodyPr>
          <a:lstStyle>
            <a:lvl1pPr>
              <a:defRPr sz="3638" b="0" i="0">
                <a:solidFill>
                  <a:schemeClr val="tx1"/>
                </a:solidFill>
                <a:latin typeface="Mercury Medium" panose="02000603000000020004" pitchFamily="2" charset="0"/>
              </a:defRPr>
            </a:lvl1pPr>
          </a:lstStyle>
          <a:p>
            <a:r>
              <a:rPr lang="fr-FR" dirty="0"/>
              <a:t>Modifiez le style du titre</a:t>
            </a:r>
            <a:endParaRPr lang="en-US" dirty="0"/>
          </a:p>
        </p:txBody>
      </p:sp>
      <p:sp>
        <p:nvSpPr>
          <p:cNvPr id="10" name="ZoneTexte 9">
            <a:extLst>
              <a:ext uri="{FF2B5EF4-FFF2-40B4-BE49-F238E27FC236}">
                <a16:creationId xmlns:a16="http://schemas.microsoft.com/office/drawing/2014/main" id="{D567F0BE-27F7-752D-CC62-38787B003DCF}"/>
              </a:ext>
            </a:extLst>
          </p:cNvPr>
          <p:cNvSpPr txBox="1"/>
          <p:nvPr userDrawn="1"/>
        </p:nvSpPr>
        <p:spPr>
          <a:xfrm>
            <a:off x="10751660" y="6380909"/>
            <a:ext cx="602140" cy="260199"/>
          </a:xfrm>
          <a:prstGeom prst="rect">
            <a:avLst/>
          </a:prstGeom>
          <a:noFill/>
        </p:spPr>
        <p:txBody>
          <a:bodyPr wrap="square">
            <a:spAutoFit/>
          </a:bodyPr>
          <a:lstStyle/>
          <a:p>
            <a:pPr algn="r"/>
            <a:fld id="{B4CAD9AA-1676-4249-AC41-17EE60D1ECC0}" type="slidenum">
              <a:rPr lang="fr-FR" sz="1091" b="0" i="0" smtClean="0">
                <a:solidFill>
                  <a:schemeClr val="accent1"/>
                </a:solidFill>
                <a:latin typeface="Mercury Medium" panose="02000603000000020004" pitchFamily="2" charset="0"/>
              </a:rPr>
              <a:pPr algn="r"/>
              <a:t>‹N°›</a:t>
            </a:fld>
            <a:endParaRPr lang="fr-FR" sz="1091" b="0" i="0" dirty="0">
              <a:solidFill>
                <a:schemeClr val="accent1"/>
              </a:solidFill>
              <a:latin typeface="Mercury Medium" panose="02000603000000020004" pitchFamily="2" charset="0"/>
            </a:endParaRPr>
          </a:p>
        </p:txBody>
      </p:sp>
    </p:spTree>
    <p:extLst>
      <p:ext uri="{BB962C8B-B14F-4D97-AF65-F5344CB8AC3E}">
        <p14:creationId xmlns:p14="http://schemas.microsoft.com/office/powerpoint/2010/main" val="137390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Mercury Regular" panose="02000603000000020004" pitchFamily="2" charset="0"/>
              </a:defRPr>
            </a:lvl1pPr>
          </a:lstStyle>
          <a:p>
            <a:fld id="{38CB6470-A744-5C46-B7B4-A1B03E7ABE17}" type="datetimeFigureOut">
              <a:rPr lang="fr-FR" smtClean="0"/>
              <a:pPr/>
              <a:t>30/09/2024</a:t>
            </a:fld>
            <a:endParaRPr lang="fr-FR"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Mercury Regular" panose="02000603000000020004" pitchFamily="2" charset="0"/>
              </a:defRPr>
            </a:lvl1pPr>
          </a:lstStyle>
          <a:p>
            <a:endParaRPr lang="fr-FR"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Mercury Regular" panose="02000603000000020004" pitchFamily="2" charset="0"/>
              </a:defRPr>
            </a:lvl1pPr>
          </a:lstStyle>
          <a:p>
            <a:fld id="{B4CAD9AA-1676-4249-AC41-17EE60D1ECC0}" type="slidenum">
              <a:rPr lang="fr-FR" smtClean="0"/>
              <a:pPr/>
              <a:t>‹N°›</a:t>
            </a:fld>
            <a:endParaRPr lang="fr-FR" dirty="0"/>
          </a:p>
        </p:txBody>
      </p:sp>
      <p:sp>
        <p:nvSpPr>
          <p:cNvPr id="8" name="ZoneTexte 7">
            <a:extLst>
              <a:ext uri="{FF2B5EF4-FFF2-40B4-BE49-F238E27FC236}">
                <a16:creationId xmlns:a16="http://schemas.microsoft.com/office/drawing/2014/main" id="{426183AE-A117-C18E-3FAE-D5BB98DEDC7F}"/>
              </a:ext>
            </a:extLst>
          </p:cNvPr>
          <p:cNvSpPr txBox="1"/>
          <p:nvPr>
            <p:extLst>
              <p:ext uri="{1162E1C5-73C7-4A58-AE30-91384D911F3F}">
                <p184:classification xmlns:p184="http://schemas.microsoft.com/office/powerpoint/2018/4/main" val="hdr"/>
              </p:ext>
            </p:extLst>
          </p:nvPr>
        </p:nvSpPr>
        <p:spPr>
          <a:xfrm>
            <a:off x="10744200" y="63500"/>
            <a:ext cx="1412875" cy="152400"/>
          </a:xfrm>
          <a:prstGeom prst="rect">
            <a:avLst/>
          </a:prstGeom>
        </p:spPr>
        <p:txBody>
          <a:bodyPr horzOverflow="overflow" lIns="0" tIns="0" rIns="0" bIns="0">
            <a:spAutoFit/>
          </a:bodyPr>
          <a:lstStyle/>
          <a:p>
            <a:pPr algn="l"/>
            <a:r>
              <a:rPr lang="fr-BE" sz="1000">
                <a:solidFill>
                  <a:srgbClr val="000000"/>
                </a:solidFill>
                <a:latin typeface="Calibri" panose="020F0502020204030204" pitchFamily="34" charset="0"/>
                <a:ea typeface="Calibri" panose="020F0502020204030204" pitchFamily="34" charset="0"/>
                <a:cs typeface="Calibri" panose="020F0502020204030204" pitchFamily="34" charset="0"/>
              </a:rPr>
              <a:t>GOB/SPRB - Intern/Interne</a:t>
            </a:r>
          </a:p>
        </p:txBody>
      </p:sp>
      <p:sp>
        <p:nvSpPr>
          <p:cNvPr id="7" name="Rectangle 6">
            <a:extLst>
              <a:ext uri="{FF2B5EF4-FFF2-40B4-BE49-F238E27FC236}">
                <a16:creationId xmlns:a16="http://schemas.microsoft.com/office/drawing/2014/main" id="{2DC4E230-0E4E-31B2-301E-1F3E8BDA09F6}"/>
              </a:ext>
            </a:extLst>
          </p:cNvPr>
          <p:cNvSpPr/>
          <p:nvPr userDrawn="1"/>
        </p:nvSpPr>
        <p:spPr>
          <a:xfrm>
            <a:off x="10744200" y="73025"/>
            <a:ext cx="1412875" cy="1666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82601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8" r:id="rId14"/>
  </p:sldLayoutIdLst>
  <p:txStyles>
    <p:titleStyle>
      <a:lvl1pPr algn="l" defTabSz="914262" rtl="0" eaLnBrk="1" latinLnBrk="0" hangingPunct="1">
        <a:lnSpc>
          <a:spcPct val="90000"/>
        </a:lnSpc>
        <a:spcBef>
          <a:spcPct val="0"/>
        </a:spcBef>
        <a:buNone/>
        <a:defRPr sz="4399" b="0" i="0" kern="1200">
          <a:solidFill>
            <a:schemeClr val="tx1"/>
          </a:solidFill>
          <a:latin typeface="Mercury Regular" panose="02000603000000020004" pitchFamily="2" charset="0"/>
          <a:ea typeface="+mj-ea"/>
          <a:cs typeface="+mj-cs"/>
        </a:defRPr>
      </a:lvl1pPr>
    </p:titleStyle>
    <p:bodyStyle>
      <a:lvl1pPr marL="228565" indent="-228565" algn="l" defTabSz="914262" rtl="0" eaLnBrk="1" latinLnBrk="0" hangingPunct="1">
        <a:lnSpc>
          <a:spcPct val="90000"/>
        </a:lnSpc>
        <a:spcBef>
          <a:spcPts val="1000"/>
        </a:spcBef>
        <a:buFont typeface="Arial" panose="020B0604020202020204" pitchFamily="34" charset="0"/>
        <a:buChar char="•"/>
        <a:defRPr sz="2799" b="0" i="0" kern="1200">
          <a:solidFill>
            <a:schemeClr val="tx1"/>
          </a:solidFill>
          <a:latin typeface="Mercury Regular" panose="02000603000000020004" pitchFamily="2" charset="0"/>
          <a:ea typeface="+mn-ea"/>
          <a:cs typeface="+mn-cs"/>
        </a:defRPr>
      </a:lvl1pPr>
      <a:lvl2pPr marL="685697" indent="-228565" algn="l" defTabSz="914262" rtl="0" eaLnBrk="1" latinLnBrk="0" hangingPunct="1">
        <a:lnSpc>
          <a:spcPct val="90000"/>
        </a:lnSpc>
        <a:spcBef>
          <a:spcPts val="500"/>
        </a:spcBef>
        <a:buFont typeface="Arial" panose="020B0604020202020204" pitchFamily="34" charset="0"/>
        <a:buChar char="•"/>
        <a:defRPr sz="2400" b="0" i="0" kern="1200">
          <a:solidFill>
            <a:schemeClr val="tx1"/>
          </a:solidFill>
          <a:latin typeface="Mercury Regular" panose="02000603000000020004" pitchFamily="2" charset="0"/>
          <a:ea typeface="+mn-ea"/>
          <a:cs typeface="+mn-cs"/>
        </a:defRPr>
      </a:lvl2pPr>
      <a:lvl3pPr marL="1142828" indent="-228565" algn="l" defTabSz="914262" rtl="0" eaLnBrk="1" latinLnBrk="0" hangingPunct="1">
        <a:lnSpc>
          <a:spcPct val="90000"/>
        </a:lnSpc>
        <a:spcBef>
          <a:spcPts val="500"/>
        </a:spcBef>
        <a:buFont typeface="Arial" panose="020B0604020202020204" pitchFamily="34" charset="0"/>
        <a:buChar char="•"/>
        <a:defRPr sz="2000" b="0" i="0" kern="1200">
          <a:solidFill>
            <a:schemeClr val="tx1"/>
          </a:solidFill>
          <a:latin typeface="Mercury Regular" panose="02000603000000020004" pitchFamily="2" charset="0"/>
          <a:ea typeface="+mn-ea"/>
          <a:cs typeface="+mn-cs"/>
        </a:defRPr>
      </a:lvl3pPr>
      <a:lvl4pPr marL="1599959" indent="-228565" algn="l" defTabSz="914262" rtl="0" eaLnBrk="1" latinLnBrk="0" hangingPunct="1">
        <a:lnSpc>
          <a:spcPct val="90000"/>
        </a:lnSpc>
        <a:spcBef>
          <a:spcPts val="500"/>
        </a:spcBef>
        <a:buFont typeface="Arial" panose="020B0604020202020204" pitchFamily="34" charset="0"/>
        <a:buChar char="•"/>
        <a:defRPr sz="1799" b="0" i="0" kern="1200">
          <a:solidFill>
            <a:schemeClr val="tx1"/>
          </a:solidFill>
          <a:latin typeface="Mercury Regular" panose="02000603000000020004" pitchFamily="2" charset="0"/>
          <a:ea typeface="+mn-ea"/>
          <a:cs typeface="+mn-cs"/>
        </a:defRPr>
      </a:lvl4pPr>
      <a:lvl5pPr marL="2057090" indent="-228565" algn="l" defTabSz="914262" rtl="0" eaLnBrk="1" latinLnBrk="0" hangingPunct="1">
        <a:lnSpc>
          <a:spcPct val="90000"/>
        </a:lnSpc>
        <a:spcBef>
          <a:spcPts val="500"/>
        </a:spcBef>
        <a:buFont typeface="Arial" panose="020B0604020202020204" pitchFamily="34" charset="0"/>
        <a:buChar char="•"/>
        <a:defRPr sz="1799" b="0" i="0" kern="1200">
          <a:solidFill>
            <a:schemeClr val="tx1"/>
          </a:solidFill>
          <a:latin typeface="Mercury Regular" panose="02000603000000020004" pitchFamily="2" charset="0"/>
          <a:ea typeface="+mn-ea"/>
          <a:cs typeface="+mn-cs"/>
        </a:defRPr>
      </a:lvl5pPr>
      <a:lvl6pPr marL="2514221" indent="-228565" algn="l" defTabSz="91426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2" indent="-228565" algn="l" defTabSz="91426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3" indent="-228565" algn="l" defTabSz="91426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4" indent="-228565" algn="l" defTabSz="91426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262" rtl="0" eaLnBrk="1" latinLnBrk="0" hangingPunct="1">
        <a:defRPr sz="1799" kern="1200">
          <a:solidFill>
            <a:schemeClr val="tx1"/>
          </a:solidFill>
          <a:latin typeface="+mn-lt"/>
          <a:ea typeface="+mn-ea"/>
          <a:cs typeface="+mn-cs"/>
        </a:defRPr>
      </a:lvl1pPr>
      <a:lvl2pPr marL="457131" algn="l" defTabSz="914262" rtl="0" eaLnBrk="1" latinLnBrk="0" hangingPunct="1">
        <a:defRPr sz="1799" kern="1200">
          <a:solidFill>
            <a:schemeClr val="tx1"/>
          </a:solidFill>
          <a:latin typeface="+mn-lt"/>
          <a:ea typeface="+mn-ea"/>
          <a:cs typeface="+mn-cs"/>
        </a:defRPr>
      </a:lvl2pPr>
      <a:lvl3pPr marL="914262" algn="l" defTabSz="914262" rtl="0" eaLnBrk="1" latinLnBrk="0" hangingPunct="1">
        <a:defRPr sz="1799" kern="1200">
          <a:solidFill>
            <a:schemeClr val="tx1"/>
          </a:solidFill>
          <a:latin typeface="+mn-lt"/>
          <a:ea typeface="+mn-ea"/>
          <a:cs typeface="+mn-cs"/>
        </a:defRPr>
      </a:lvl3pPr>
      <a:lvl4pPr marL="1371394" algn="l" defTabSz="914262" rtl="0" eaLnBrk="1" latinLnBrk="0" hangingPunct="1">
        <a:defRPr sz="1799" kern="1200">
          <a:solidFill>
            <a:schemeClr val="tx1"/>
          </a:solidFill>
          <a:latin typeface="+mn-lt"/>
          <a:ea typeface="+mn-ea"/>
          <a:cs typeface="+mn-cs"/>
        </a:defRPr>
      </a:lvl4pPr>
      <a:lvl5pPr marL="1828524" algn="l" defTabSz="914262" rtl="0" eaLnBrk="1" latinLnBrk="0" hangingPunct="1">
        <a:defRPr sz="1799" kern="1200">
          <a:solidFill>
            <a:schemeClr val="tx1"/>
          </a:solidFill>
          <a:latin typeface="+mn-lt"/>
          <a:ea typeface="+mn-ea"/>
          <a:cs typeface="+mn-cs"/>
        </a:defRPr>
      </a:lvl5pPr>
      <a:lvl6pPr marL="2285656" algn="l" defTabSz="914262" rtl="0" eaLnBrk="1" latinLnBrk="0" hangingPunct="1">
        <a:defRPr sz="1799" kern="1200">
          <a:solidFill>
            <a:schemeClr val="tx1"/>
          </a:solidFill>
          <a:latin typeface="+mn-lt"/>
          <a:ea typeface="+mn-ea"/>
          <a:cs typeface="+mn-cs"/>
        </a:defRPr>
      </a:lvl6pPr>
      <a:lvl7pPr marL="2742787" algn="l" defTabSz="914262" rtl="0" eaLnBrk="1" latinLnBrk="0" hangingPunct="1">
        <a:defRPr sz="1799" kern="1200">
          <a:solidFill>
            <a:schemeClr val="tx1"/>
          </a:solidFill>
          <a:latin typeface="+mn-lt"/>
          <a:ea typeface="+mn-ea"/>
          <a:cs typeface="+mn-cs"/>
        </a:defRPr>
      </a:lvl7pPr>
      <a:lvl8pPr marL="3199918" algn="l" defTabSz="914262" rtl="0" eaLnBrk="1" latinLnBrk="0" hangingPunct="1">
        <a:defRPr sz="1799" kern="1200">
          <a:solidFill>
            <a:schemeClr val="tx1"/>
          </a:solidFill>
          <a:latin typeface="+mn-lt"/>
          <a:ea typeface="+mn-ea"/>
          <a:cs typeface="+mn-cs"/>
        </a:defRPr>
      </a:lvl8pPr>
      <a:lvl9pPr marL="3657049" algn="l" defTabSz="914262"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hyperlink" Target="https://www.ejustice.just.fgov.be/cgi/article_body.pl?language=fr&amp;caller=summary&amp;pub_date=20-07-17&amp;numac=2020042332" TargetMode="Externa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bosa.belgium.be/sites/default/files/documents/Arr%C3%AAt%C3%A9%20royal%20du%209%20mars%202022%20fixant%20les%20modalit%C3%A9s%20relatives%20%C3%A0%20l%27obligation%20pour%20les%20op%C3%A9rateurs%20%C3%A9conomiques.pdf" TargetMode="External"/><Relationship Id="rId5" Type="http://schemas.openxmlformats.org/officeDocument/2006/relationships/image" Target="../media/image23.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ible 2.0">
            <a:extLst>
              <a:ext uri="{FF2B5EF4-FFF2-40B4-BE49-F238E27FC236}">
                <a16:creationId xmlns:a16="http://schemas.microsoft.com/office/drawing/2014/main" id="{3D66507A-EF11-1305-696C-C5DA194C9F8F}"/>
              </a:ext>
            </a:extLst>
          </p:cNvPr>
          <p:cNvPicPr>
            <a:picLocks noChangeAspect="1"/>
          </p:cNvPicPr>
          <p:nvPr/>
        </p:nvPicPr>
        <p:blipFill>
          <a:blip r:embed="rId3"/>
          <a:stretch>
            <a:fillRect/>
          </a:stretch>
        </p:blipFill>
        <p:spPr>
          <a:xfrm>
            <a:off x="8357891" y="-2937906"/>
            <a:ext cx="13539608" cy="13382740"/>
          </a:xfrm>
          <a:prstGeom prst="rect">
            <a:avLst/>
          </a:prstGeom>
        </p:spPr>
      </p:pic>
      <p:sp>
        <p:nvSpPr>
          <p:cNvPr id="6" name="Bande bleue">
            <a:extLst>
              <a:ext uri="{FF2B5EF4-FFF2-40B4-BE49-F238E27FC236}">
                <a16:creationId xmlns:a16="http://schemas.microsoft.com/office/drawing/2014/main" id="{0A5F2A65-549B-25E8-875D-150A5194F0EB}"/>
              </a:ext>
            </a:extLst>
          </p:cNvPr>
          <p:cNvSpPr/>
          <p:nvPr/>
        </p:nvSpPr>
        <p:spPr>
          <a:xfrm>
            <a:off x="802" y="6748863"/>
            <a:ext cx="12190396" cy="10913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77200"/>
            <a:endParaRPr lang="fr-FR" sz="1091">
              <a:solidFill>
                <a:srgbClr val="FFFFFF"/>
              </a:solidFill>
              <a:latin typeface="Calibri" panose="020F0502020204030204"/>
            </a:endParaRPr>
          </a:p>
        </p:txBody>
      </p:sp>
      <p:sp>
        <p:nvSpPr>
          <p:cNvPr id="11" name="Titre 1">
            <a:extLst>
              <a:ext uri="{FF2B5EF4-FFF2-40B4-BE49-F238E27FC236}">
                <a16:creationId xmlns:a16="http://schemas.microsoft.com/office/drawing/2014/main" id="{3CFF074F-B1F6-3E79-4438-588E12FC18BF}"/>
              </a:ext>
            </a:extLst>
          </p:cNvPr>
          <p:cNvSpPr>
            <a:spLocks noGrp="1"/>
          </p:cNvSpPr>
          <p:nvPr>
            <p:ph type="ctrTitle"/>
          </p:nvPr>
        </p:nvSpPr>
        <p:spPr>
          <a:xfrm>
            <a:off x="938706" y="1122378"/>
            <a:ext cx="7900493" cy="1277167"/>
          </a:xfrm>
        </p:spPr>
        <p:txBody>
          <a:bodyPr>
            <a:noAutofit/>
          </a:bodyPr>
          <a:lstStyle/>
          <a:p>
            <a:r>
              <a:rPr lang="fr-FR" sz="4400" b="1" dirty="0"/>
              <a:t>La </a:t>
            </a:r>
            <a:r>
              <a:rPr lang="fr-FR" sz="4400" b="1" dirty="0">
                <a:solidFill>
                  <a:schemeClr val="accent5"/>
                </a:solidFill>
              </a:rPr>
              <a:t>facturation électronique </a:t>
            </a:r>
            <a:br>
              <a:rPr lang="fr-FR" sz="4400" b="1" dirty="0"/>
            </a:br>
            <a:r>
              <a:rPr lang="fr-FR" sz="4400" b="1" dirty="0"/>
              <a:t>en Région de Bruxelles-Capitale</a:t>
            </a:r>
            <a:endParaRPr lang="fr-FR" sz="4400" b="1" dirty="0">
              <a:solidFill>
                <a:schemeClr val="accent1"/>
              </a:solidFill>
            </a:endParaRPr>
          </a:p>
        </p:txBody>
      </p:sp>
      <p:sp>
        <p:nvSpPr>
          <p:cNvPr id="12" name="Sous-titre 2">
            <a:extLst>
              <a:ext uri="{FF2B5EF4-FFF2-40B4-BE49-F238E27FC236}">
                <a16:creationId xmlns:a16="http://schemas.microsoft.com/office/drawing/2014/main" id="{A1571FCC-6CBB-8DB4-4541-07FDD28CDF03}"/>
              </a:ext>
            </a:extLst>
          </p:cNvPr>
          <p:cNvSpPr>
            <a:spLocks noGrp="1"/>
          </p:cNvSpPr>
          <p:nvPr>
            <p:ph type="subTitle" idx="1"/>
          </p:nvPr>
        </p:nvSpPr>
        <p:spPr>
          <a:xfrm>
            <a:off x="938706" y="2876849"/>
            <a:ext cx="7900492" cy="500081"/>
          </a:xfrm>
        </p:spPr>
        <p:txBody>
          <a:bodyPr>
            <a:noAutofit/>
          </a:bodyPr>
          <a:lstStyle/>
          <a:p>
            <a:r>
              <a:rPr lang="fr-FR" sz="2400" dirty="0"/>
              <a:t>Module 1  	Qu’est-ce que la facturation électronique?</a:t>
            </a:r>
          </a:p>
        </p:txBody>
      </p:sp>
      <p:sp>
        <p:nvSpPr>
          <p:cNvPr id="13" name="TextBox 7">
            <a:extLst>
              <a:ext uri="{FF2B5EF4-FFF2-40B4-BE49-F238E27FC236}">
                <a16:creationId xmlns:a16="http://schemas.microsoft.com/office/drawing/2014/main" id="{71024D10-B14C-9D5B-6082-A2B9B5543FFC}"/>
              </a:ext>
            </a:extLst>
          </p:cNvPr>
          <p:cNvSpPr txBox="1"/>
          <p:nvPr/>
        </p:nvSpPr>
        <p:spPr>
          <a:xfrm>
            <a:off x="938706" y="4034781"/>
            <a:ext cx="6575536" cy="577081"/>
          </a:xfrm>
          <a:prstGeom prst="rect">
            <a:avLst/>
          </a:prstGeom>
        </p:spPr>
        <p:txBody>
          <a:bodyPr wrap="square" lIns="0" tIns="0" rIns="0" bIns="0" rtlCol="0" anchor="t">
            <a:spAutoFit/>
          </a:bodyPr>
          <a:lstStyle/>
          <a:p>
            <a:pPr marL="92075">
              <a:lnSpc>
                <a:spcPts val="2333"/>
              </a:lnSpc>
            </a:pPr>
            <a:r>
              <a:rPr lang="fr-BE" dirty="0">
                <a:solidFill>
                  <a:schemeClr val="bg1">
                    <a:lumMod val="65000"/>
                  </a:schemeClr>
                </a:solidFill>
                <a:latin typeface="Mercury Regular" panose="02000603000000020004" pitchFamily="2" charset="0"/>
              </a:rPr>
              <a:t>easy.brussels, l'agence de simplification administrative et d’amélioration de l’expérience usagers -  www.easy.brussels </a:t>
            </a:r>
          </a:p>
        </p:txBody>
      </p:sp>
    </p:spTree>
    <p:extLst>
      <p:ext uri="{BB962C8B-B14F-4D97-AF65-F5344CB8AC3E}">
        <p14:creationId xmlns:p14="http://schemas.microsoft.com/office/powerpoint/2010/main" val="2424363989"/>
      </p:ext>
    </p:extLst>
  </p:cSld>
  <p:clrMapOvr>
    <a:masterClrMapping/>
  </p:clrMapOvr>
  <mc:AlternateContent xmlns:mc="http://schemas.openxmlformats.org/markup-compatibility/2006" xmlns:p14="http://schemas.microsoft.com/office/powerpoint/2010/main">
    <mc:Choice Requires="p14">
      <p:transition spd="med" p14:dur="700" advTm="36469">
        <p:fade/>
      </p:transition>
    </mc:Choice>
    <mc:Fallback xmlns="">
      <p:transition spd="med" advTm="36469">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7B033-21E0-D58A-85DA-0EAA5D132F66}"/>
              </a:ext>
            </a:extLst>
          </p:cNvPr>
          <p:cNvSpPr>
            <a:spLocks noGrp="1"/>
          </p:cNvSpPr>
          <p:nvPr>
            <p:ph type="title"/>
          </p:nvPr>
        </p:nvSpPr>
        <p:spPr>
          <a:xfrm>
            <a:off x="838200" y="553675"/>
            <a:ext cx="10515600" cy="1603901"/>
          </a:xfrm>
        </p:spPr>
        <p:txBody>
          <a:bodyPr/>
          <a:lstStyle/>
          <a:p>
            <a:pPr algn="ctr"/>
            <a:r>
              <a:rPr lang="fr-BE" dirty="0"/>
              <a:t>Pour rendre possible l’utilisation de la facturation électronique à large échelle, l'Europe a défini                          un </a:t>
            </a:r>
            <a:r>
              <a:rPr lang="fr-BE" dirty="0">
                <a:solidFill>
                  <a:schemeClr val="accent5"/>
                </a:solidFill>
              </a:rPr>
              <a:t>cadre</a:t>
            </a:r>
            <a:r>
              <a:rPr lang="fr-BE" dirty="0"/>
              <a:t> et un </a:t>
            </a:r>
            <a:r>
              <a:rPr lang="fr-BE" dirty="0">
                <a:solidFill>
                  <a:schemeClr val="accent5"/>
                </a:solidFill>
              </a:rPr>
              <a:t>format standard </a:t>
            </a:r>
          </a:p>
        </p:txBody>
      </p:sp>
      <p:sp>
        <p:nvSpPr>
          <p:cNvPr id="3" name="Rectangle : coins arrondis 2">
            <a:extLst>
              <a:ext uri="{FF2B5EF4-FFF2-40B4-BE49-F238E27FC236}">
                <a16:creationId xmlns:a16="http://schemas.microsoft.com/office/drawing/2014/main" id="{679399F5-A91B-FE4C-9E33-53A0B56DA695}"/>
              </a:ext>
            </a:extLst>
          </p:cNvPr>
          <p:cNvSpPr/>
          <p:nvPr/>
        </p:nvSpPr>
        <p:spPr>
          <a:xfrm>
            <a:off x="1018456" y="3604444"/>
            <a:ext cx="2837264" cy="1712530"/>
          </a:xfrm>
          <a:prstGeom prst="roundRect">
            <a:avLst>
              <a:gd name="adj" fmla="val 9865"/>
            </a:avLst>
          </a:prstGeom>
          <a:solidFill>
            <a:schemeClr val="bg1"/>
          </a:solidFill>
          <a:ln>
            <a:noFill/>
          </a:ln>
          <a:effectLst>
            <a:outerShdw blurRad="635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180000" tIns="360000" rIns="180000" bIns="360000" rtlCol="0" anchor="ctr"/>
          <a:lstStyle/>
          <a:p>
            <a:pPr algn="ctr" defTabSz="457200"/>
            <a:r>
              <a:rPr lang="fr-BE" sz="1600" dirty="0">
                <a:solidFill>
                  <a:schemeClr val="tx1"/>
                </a:solidFill>
                <a:latin typeface="Mercury Regular" panose="02000603000000020004" pitchFamily="2" charset="0"/>
              </a:rPr>
              <a:t>Un </a:t>
            </a:r>
            <a:r>
              <a:rPr lang="fr-BE" sz="1600" dirty="0">
                <a:solidFill>
                  <a:schemeClr val="accent5"/>
                </a:solidFill>
                <a:latin typeface="Mercury Regular" panose="02000603000000020004" pitchFamily="2" charset="0"/>
              </a:rPr>
              <a:t>cadre</a:t>
            </a:r>
            <a:r>
              <a:rPr lang="fr-BE" sz="1600" dirty="0">
                <a:solidFill>
                  <a:schemeClr val="tx1"/>
                </a:solidFill>
                <a:latin typeface="Mercury Regular" panose="02000603000000020004" pitchFamily="2" charset="0"/>
              </a:rPr>
              <a:t>, appelé </a:t>
            </a:r>
            <a:r>
              <a:rPr lang="fr-BE" sz="1600" dirty="0">
                <a:solidFill>
                  <a:schemeClr val="accent5"/>
                </a:solidFill>
                <a:latin typeface="Mercury Regular" panose="02000603000000020004" pitchFamily="2" charset="0"/>
              </a:rPr>
              <a:t>PEPPOL</a:t>
            </a:r>
            <a:r>
              <a:rPr lang="fr-BE" sz="1600" dirty="0">
                <a:solidFill>
                  <a:schemeClr val="tx1"/>
                </a:solidFill>
                <a:latin typeface="Mercury Regular" panose="02000603000000020004" pitchFamily="2" charset="0"/>
              </a:rPr>
              <a:t>, qui facilite la circulation des factures dans l'Union Européenne</a:t>
            </a:r>
          </a:p>
        </p:txBody>
      </p:sp>
      <p:sp>
        <p:nvSpPr>
          <p:cNvPr id="6" name="TextBox 13">
            <a:extLst>
              <a:ext uri="{FF2B5EF4-FFF2-40B4-BE49-F238E27FC236}">
                <a16:creationId xmlns:a16="http://schemas.microsoft.com/office/drawing/2014/main" id="{DC90628D-6ADC-6903-EBAA-4E319EE7AAB7}"/>
              </a:ext>
            </a:extLst>
          </p:cNvPr>
          <p:cNvSpPr txBox="1"/>
          <p:nvPr/>
        </p:nvSpPr>
        <p:spPr>
          <a:xfrm>
            <a:off x="1097280" y="2495759"/>
            <a:ext cx="10027920" cy="696088"/>
          </a:xfrm>
          <a:prstGeom prst="rect">
            <a:avLst/>
          </a:prstGeom>
        </p:spPr>
        <p:txBody>
          <a:bodyPr wrap="square" lIns="0" tIns="0" rIns="0" bIns="0" rtlCol="0" anchor="t">
            <a:spAutoFit/>
          </a:bodyPr>
          <a:lstStyle/>
          <a:p>
            <a:pPr defTabSz="609630">
              <a:lnSpc>
                <a:spcPts val="2827"/>
              </a:lnSpc>
            </a:pPr>
            <a:r>
              <a:rPr lang="fr-BE" dirty="0">
                <a:latin typeface="Mercury Regular" panose="02000603000000020004" pitchFamily="2" charset="0"/>
              </a:rPr>
              <a:t>Le traitement automatisé des factures implique que les systèmes informatiques, côté entreprise comme côté client, parlent le </a:t>
            </a:r>
            <a:r>
              <a:rPr lang="fr-BE" dirty="0">
                <a:solidFill>
                  <a:schemeClr val="accent5"/>
                </a:solidFill>
                <a:latin typeface="Mercury Regular" panose="02000603000000020004" pitchFamily="2" charset="0"/>
              </a:rPr>
              <a:t>même langage</a:t>
            </a:r>
            <a:r>
              <a:rPr lang="fr-BE" dirty="0">
                <a:latin typeface="Mercury Regular" panose="02000603000000020004" pitchFamily="2" charset="0"/>
              </a:rPr>
              <a:t>.  L’Europe a donc défini: </a:t>
            </a:r>
          </a:p>
        </p:txBody>
      </p:sp>
      <p:sp>
        <p:nvSpPr>
          <p:cNvPr id="7" name="Rectangle : coins arrondis 6">
            <a:extLst>
              <a:ext uri="{FF2B5EF4-FFF2-40B4-BE49-F238E27FC236}">
                <a16:creationId xmlns:a16="http://schemas.microsoft.com/office/drawing/2014/main" id="{6EEAA0A6-C736-264A-9C4B-57E1ABA1ED2A}"/>
              </a:ext>
            </a:extLst>
          </p:cNvPr>
          <p:cNvSpPr/>
          <p:nvPr/>
        </p:nvSpPr>
        <p:spPr>
          <a:xfrm>
            <a:off x="4340776" y="3604444"/>
            <a:ext cx="2837264" cy="1712530"/>
          </a:xfrm>
          <a:prstGeom prst="roundRect">
            <a:avLst>
              <a:gd name="adj" fmla="val 9865"/>
            </a:avLst>
          </a:prstGeom>
          <a:solidFill>
            <a:schemeClr val="bg1"/>
          </a:solidFill>
          <a:ln>
            <a:noFill/>
          </a:ln>
          <a:effectLst>
            <a:outerShdw blurRad="635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180000" tIns="360000" rIns="180000" bIns="360000" rtlCol="0" anchor="ctr"/>
          <a:lstStyle/>
          <a:p>
            <a:pPr algn="ctr" defTabSz="457200"/>
            <a:r>
              <a:rPr lang="fr-BE" sz="1600" dirty="0">
                <a:solidFill>
                  <a:schemeClr val="tx1"/>
                </a:solidFill>
                <a:latin typeface="Mercury Regular" panose="02000603000000020004" pitchFamily="2" charset="0"/>
              </a:rPr>
              <a:t>Un </a:t>
            </a:r>
            <a:r>
              <a:rPr lang="fr-BE" sz="1600" dirty="0">
                <a:solidFill>
                  <a:schemeClr val="accent5"/>
                </a:solidFill>
                <a:latin typeface="Mercury Regular" panose="02000603000000020004" pitchFamily="2" charset="0"/>
              </a:rPr>
              <a:t>format standard </a:t>
            </a:r>
            <a:r>
              <a:rPr lang="fr-BE" sz="1600" dirty="0">
                <a:solidFill>
                  <a:schemeClr val="tx1"/>
                </a:solidFill>
                <a:latin typeface="Mercury Regular" panose="02000603000000020004" pitchFamily="2" charset="0"/>
              </a:rPr>
              <a:t>pour les factures structurées, la Norme européenne pour la facturation électronique</a:t>
            </a:r>
          </a:p>
        </p:txBody>
      </p:sp>
      <p:sp>
        <p:nvSpPr>
          <p:cNvPr id="9" name="TextBox 23">
            <a:extLst>
              <a:ext uri="{FF2B5EF4-FFF2-40B4-BE49-F238E27FC236}">
                <a16:creationId xmlns:a16="http://schemas.microsoft.com/office/drawing/2014/main" id="{04B8BC84-D67A-49C8-9EE7-8BD24976A525}"/>
              </a:ext>
            </a:extLst>
          </p:cNvPr>
          <p:cNvSpPr txBox="1"/>
          <p:nvPr/>
        </p:nvSpPr>
        <p:spPr>
          <a:xfrm>
            <a:off x="3875916" y="4216869"/>
            <a:ext cx="432048" cy="400110"/>
          </a:xfrm>
          <a:prstGeom prst="rect">
            <a:avLst/>
          </a:prstGeom>
          <a:noFill/>
        </p:spPr>
        <p:txBody>
          <a:bodyPr wrap="square" rtlCol="0">
            <a:spAutoFit/>
          </a:bodyPr>
          <a:lstStyle/>
          <a:p>
            <a:pPr algn="ctr"/>
            <a:r>
              <a:rPr lang="fr-BE" sz="2000" dirty="0">
                <a:solidFill>
                  <a:srgbClr val="CC4D2A"/>
                </a:solidFill>
                <a:latin typeface="Nunito" pitchFamily="2" charset="0"/>
              </a:rPr>
              <a:t>+</a:t>
            </a:r>
          </a:p>
        </p:txBody>
      </p:sp>
      <p:sp>
        <p:nvSpPr>
          <p:cNvPr id="10" name="ZoneTexte 43">
            <a:extLst>
              <a:ext uri="{FF2B5EF4-FFF2-40B4-BE49-F238E27FC236}">
                <a16:creationId xmlns:a16="http://schemas.microsoft.com/office/drawing/2014/main" id="{D501019B-C0A9-E73B-5563-EDEAD52D3E13}"/>
              </a:ext>
            </a:extLst>
          </p:cNvPr>
          <p:cNvSpPr txBox="1"/>
          <p:nvPr/>
        </p:nvSpPr>
        <p:spPr>
          <a:xfrm>
            <a:off x="1134068" y="5349240"/>
            <a:ext cx="2584492" cy="472440"/>
          </a:xfrm>
          <a:prstGeom prst="rect">
            <a:avLst/>
          </a:prstGeom>
          <a:noFill/>
        </p:spPr>
        <p:txBody>
          <a:bodyPr wrap="square" rtlCol="0">
            <a:spAutoFit/>
          </a:bodyPr>
          <a:lstStyle/>
          <a:p>
            <a:pPr algn="ctr" defTabSz="685800"/>
            <a:r>
              <a:rPr lang="en-GB" sz="1200" i="1" dirty="0">
                <a:latin typeface="Mercury Regular" panose="02000603000000020004" pitchFamily="2" charset="0"/>
              </a:rPr>
              <a:t>PEPPOL: Pan-European Public Procurement Online</a:t>
            </a:r>
          </a:p>
        </p:txBody>
      </p:sp>
      <p:sp>
        <p:nvSpPr>
          <p:cNvPr id="13" name="Rectangle : coins arrondis 12">
            <a:extLst>
              <a:ext uri="{FF2B5EF4-FFF2-40B4-BE49-F238E27FC236}">
                <a16:creationId xmlns:a16="http://schemas.microsoft.com/office/drawing/2014/main" id="{AA87D56A-8F21-A523-A4BA-0EA01A3643F1}"/>
              </a:ext>
            </a:extLst>
          </p:cNvPr>
          <p:cNvSpPr/>
          <p:nvPr/>
        </p:nvSpPr>
        <p:spPr>
          <a:xfrm>
            <a:off x="7985760" y="3587087"/>
            <a:ext cx="3368040" cy="1712530"/>
          </a:xfrm>
          <a:prstGeom prst="roundRect">
            <a:avLst>
              <a:gd name="adj" fmla="val 9865"/>
            </a:avLst>
          </a:prstGeom>
          <a:solidFill>
            <a:schemeClr val="accent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0000" tIns="360000" rIns="180000" bIns="360000" rtlCol="0" anchor="ctr"/>
          <a:lstStyle/>
          <a:p>
            <a:pPr algn="ctr"/>
            <a:r>
              <a:rPr lang="fr-BE" dirty="0">
                <a:solidFill>
                  <a:schemeClr val="bg1"/>
                </a:solidFill>
                <a:latin typeface="Mercury Regular" panose="02000603000000020004" pitchFamily="2" charset="0"/>
              </a:rPr>
              <a:t>Selon la norme européenne, les factures électroniques doivent être transmises </a:t>
            </a:r>
            <a:r>
              <a:rPr lang="fr-BE" b="1" dirty="0">
                <a:solidFill>
                  <a:schemeClr val="bg1"/>
                </a:solidFill>
                <a:latin typeface="Mercury Regular" panose="02000603000000020004" pitchFamily="2" charset="0"/>
              </a:rPr>
              <a:t>via le réseau Peppol </a:t>
            </a:r>
            <a:r>
              <a:rPr lang="fr-BE" dirty="0">
                <a:solidFill>
                  <a:schemeClr val="bg1"/>
                </a:solidFill>
                <a:latin typeface="Mercury Regular" panose="02000603000000020004" pitchFamily="2" charset="0"/>
              </a:rPr>
              <a:t>et répondre au </a:t>
            </a:r>
            <a:r>
              <a:rPr lang="fr-BE" b="1" dirty="0">
                <a:solidFill>
                  <a:schemeClr val="bg1"/>
                </a:solidFill>
                <a:latin typeface="Mercury Regular" panose="02000603000000020004" pitchFamily="2" charset="0"/>
              </a:rPr>
              <a:t>format UBL - XML</a:t>
            </a:r>
            <a:r>
              <a:rPr lang="fr-BE" dirty="0">
                <a:solidFill>
                  <a:schemeClr val="bg1"/>
                </a:solidFill>
                <a:latin typeface="Mercury Regular" panose="02000603000000020004" pitchFamily="2" charset="0"/>
              </a:rPr>
              <a:t>. </a:t>
            </a:r>
          </a:p>
        </p:txBody>
      </p:sp>
      <p:sp>
        <p:nvSpPr>
          <p:cNvPr id="14" name="TextBox 23">
            <a:extLst>
              <a:ext uri="{FF2B5EF4-FFF2-40B4-BE49-F238E27FC236}">
                <a16:creationId xmlns:a16="http://schemas.microsoft.com/office/drawing/2014/main" id="{4ADC824B-1C49-2E42-D155-5F88180D2EE3}"/>
              </a:ext>
            </a:extLst>
          </p:cNvPr>
          <p:cNvSpPr txBox="1"/>
          <p:nvPr/>
        </p:nvSpPr>
        <p:spPr>
          <a:xfrm>
            <a:off x="7350636" y="4232109"/>
            <a:ext cx="432048" cy="400110"/>
          </a:xfrm>
          <a:prstGeom prst="rect">
            <a:avLst/>
          </a:prstGeom>
          <a:noFill/>
        </p:spPr>
        <p:txBody>
          <a:bodyPr wrap="square" rtlCol="0">
            <a:spAutoFit/>
          </a:bodyPr>
          <a:lstStyle/>
          <a:p>
            <a:pPr algn="ctr"/>
            <a:r>
              <a:rPr lang="fr-BE" sz="2000" dirty="0">
                <a:solidFill>
                  <a:srgbClr val="CC4D2A"/>
                </a:solidFill>
                <a:latin typeface="Nunito" pitchFamily="2" charset="0"/>
              </a:rPr>
              <a:t>=</a:t>
            </a:r>
          </a:p>
        </p:txBody>
      </p:sp>
    </p:spTree>
    <p:custDataLst>
      <p:tags r:id="rId1"/>
    </p:custDataLst>
    <p:extLst>
      <p:ext uri="{BB962C8B-B14F-4D97-AF65-F5344CB8AC3E}">
        <p14:creationId xmlns:p14="http://schemas.microsoft.com/office/powerpoint/2010/main" val="3418761053"/>
      </p:ext>
    </p:extLst>
  </p:cSld>
  <p:clrMapOvr>
    <a:masterClrMapping/>
  </p:clrMapOvr>
  <mc:AlternateContent xmlns:mc="http://schemas.openxmlformats.org/markup-compatibility/2006" xmlns:p14="http://schemas.microsoft.com/office/powerpoint/2010/main">
    <mc:Choice Requires="p14">
      <p:transition spd="med" p14:dur="700" advTm="68050">
        <p:fade/>
      </p:transition>
    </mc:Choice>
    <mc:Fallback xmlns="">
      <p:transition spd="med" advTm="680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P spid="9" grpId="0"/>
      <p:bldP spid="10"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DE8A83-FBB6-A54C-4B80-BE042E90A1A1}"/>
              </a:ext>
            </a:extLst>
          </p:cNvPr>
          <p:cNvSpPr>
            <a:spLocks noGrp="1"/>
          </p:cNvSpPr>
          <p:nvPr>
            <p:ph type="title"/>
          </p:nvPr>
        </p:nvSpPr>
        <p:spPr/>
        <p:txBody>
          <a:bodyPr/>
          <a:lstStyle/>
          <a:p>
            <a:pPr algn="ctr"/>
            <a:r>
              <a:rPr lang="fr-BE" sz="3200" dirty="0">
                <a:solidFill>
                  <a:srgbClr val="006D8B"/>
                </a:solidFill>
                <a:latin typeface="Nunito" pitchFamily="2" charset="0"/>
              </a:rPr>
              <a:t>Concrètement, un cadre technique similaire</a:t>
            </a:r>
            <a:br>
              <a:rPr lang="fr-BE" sz="3200" dirty="0">
                <a:solidFill>
                  <a:srgbClr val="006D8B"/>
                </a:solidFill>
                <a:latin typeface="Nunito" pitchFamily="2" charset="0"/>
              </a:rPr>
            </a:br>
            <a:r>
              <a:rPr lang="fr-BE" sz="3200" dirty="0">
                <a:solidFill>
                  <a:srgbClr val="006D8B"/>
                </a:solidFill>
                <a:latin typeface="Nunito" pitchFamily="2" charset="0"/>
              </a:rPr>
              <a:t> au réseau GSM</a:t>
            </a:r>
            <a:endParaRPr lang="fr-BE" sz="3200" dirty="0"/>
          </a:p>
        </p:txBody>
      </p:sp>
      <p:sp>
        <p:nvSpPr>
          <p:cNvPr id="3" name="Freeform 2">
            <a:extLst>
              <a:ext uri="{FF2B5EF4-FFF2-40B4-BE49-F238E27FC236}">
                <a16:creationId xmlns:a16="http://schemas.microsoft.com/office/drawing/2014/main" id="{B6935232-C7A9-7003-83AE-7979EDE5D2C2}"/>
              </a:ext>
            </a:extLst>
          </p:cNvPr>
          <p:cNvSpPr/>
          <p:nvPr/>
        </p:nvSpPr>
        <p:spPr>
          <a:xfrm>
            <a:off x="2307668" y="1554481"/>
            <a:ext cx="8207932" cy="4355942"/>
          </a:xfrm>
          <a:custGeom>
            <a:avLst/>
            <a:gdLst/>
            <a:ahLst/>
            <a:cxnLst/>
            <a:rect l="l" t="t" r="r" b="b"/>
            <a:pathLst>
              <a:path w="11611105" h="5995196">
                <a:moveTo>
                  <a:pt x="0" y="0"/>
                </a:moveTo>
                <a:lnTo>
                  <a:pt x="11611105" y="0"/>
                </a:lnTo>
                <a:lnTo>
                  <a:pt x="11611105" y="5995196"/>
                </a:lnTo>
                <a:lnTo>
                  <a:pt x="0" y="5995196"/>
                </a:lnTo>
                <a:lnTo>
                  <a:pt x="0" y="0"/>
                </a:lnTo>
                <a:close/>
              </a:path>
            </a:pathLst>
          </a:custGeom>
          <a:blipFill>
            <a:blip r:embed="rId2"/>
            <a:stretch>
              <a:fillRect/>
            </a:stretch>
          </a:blipFill>
        </p:spPr>
        <p:txBody>
          <a:bodyPr/>
          <a:lstStyle/>
          <a:p>
            <a:endParaRPr lang="fr-BE" sz="1200" dirty="0"/>
          </a:p>
        </p:txBody>
      </p:sp>
    </p:spTree>
    <p:extLst>
      <p:ext uri="{BB962C8B-B14F-4D97-AF65-F5344CB8AC3E}">
        <p14:creationId xmlns:p14="http://schemas.microsoft.com/office/powerpoint/2010/main" val="3033907163"/>
      </p:ext>
    </p:extLst>
  </p:cSld>
  <p:clrMapOvr>
    <a:masterClrMapping/>
  </p:clrMapOvr>
  <mc:AlternateContent xmlns:mc="http://schemas.openxmlformats.org/markup-compatibility/2006" xmlns:p14="http://schemas.microsoft.com/office/powerpoint/2010/main">
    <mc:Choice Requires="p14">
      <p:transition spd="med" p14:dur="700" advTm="34244">
        <p:fade/>
      </p:transition>
    </mc:Choice>
    <mc:Fallback xmlns="">
      <p:transition spd="med" advTm="34244">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2CB43ACB-5D9F-B7DB-8F14-BA1769B40C1F}"/>
              </a:ext>
            </a:extLst>
          </p:cNvPr>
          <p:cNvGrpSpPr/>
          <p:nvPr/>
        </p:nvGrpSpPr>
        <p:grpSpPr>
          <a:xfrm>
            <a:off x="1" y="785443"/>
            <a:ext cx="505942" cy="158159"/>
            <a:chOff x="162000" y="994774"/>
            <a:chExt cx="162485" cy="50800"/>
          </a:xfrm>
        </p:grpSpPr>
        <p:sp>
          <p:nvSpPr>
            <p:cNvPr id="6" name="object 24">
              <a:extLst>
                <a:ext uri="{FF2B5EF4-FFF2-40B4-BE49-F238E27FC236}">
                  <a16:creationId xmlns:a16="http://schemas.microsoft.com/office/drawing/2014/main" id="{C4AE51D6-6F43-0B9B-8D16-9AC5CA30B6AB}"/>
                </a:ext>
              </a:extLst>
            </p:cNvPr>
            <p:cNvSpPr/>
            <p:nvPr userDrawn="1"/>
          </p:nvSpPr>
          <p:spPr>
            <a:xfrm flipV="1">
              <a:off x="162000" y="1010904"/>
              <a:ext cx="137085" cy="8904"/>
            </a:xfrm>
            <a:custGeom>
              <a:avLst/>
              <a:gdLst/>
              <a:ahLst/>
              <a:cxnLst/>
              <a:rect l="l" t="t" r="r" b="b"/>
              <a:pathLst>
                <a:path w="299085">
                  <a:moveTo>
                    <a:pt x="0" y="0"/>
                  </a:moveTo>
                  <a:lnTo>
                    <a:pt x="298594" y="0"/>
                  </a:lnTo>
                </a:path>
              </a:pathLst>
            </a:custGeom>
            <a:ln w="50800">
              <a:solidFill>
                <a:srgbClr val="FFE71E"/>
              </a:solidFill>
            </a:ln>
          </p:spPr>
          <p:txBody>
            <a:bodyPr wrap="square" lIns="0" tIns="0" rIns="0" bIns="0" rtlCol="0"/>
            <a:lstStyle/>
            <a:p>
              <a:endParaRPr sz="1091" dirty="0"/>
            </a:p>
          </p:txBody>
        </p:sp>
        <p:sp>
          <p:nvSpPr>
            <p:cNvPr id="7" name="object 25">
              <a:extLst>
                <a:ext uri="{FF2B5EF4-FFF2-40B4-BE49-F238E27FC236}">
                  <a16:creationId xmlns:a16="http://schemas.microsoft.com/office/drawing/2014/main" id="{DBAF2CF0-EF77-8515-045E-11D020250721}"/>
                </a:ext>
              </a:extLst>
            </p:cNvPr>
            <p:cNvSpPr/>
            <p:nvPr userDrawn="1"/>
          </p:nvSpPr>
          <p:spPr>
            <a:xfrm>
              <a:off x="273685" y="994774"/>
              <a:ext cx="50800" cy="50800"/>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endParaRPr sz="1091"/>
            </a:p>
          </p:txBody>
        </p:sp>
      </p:grpSp>
      <p:sp>
        <p:nvSpPr>
          <p:cNvPr id="2" name="Titre 1">
            <a:extLst>
              <a:ext uri="{FF2B5EF4-FFF2-40B4-BE49-F238E27FC236}">
                <a16:creationId xmlns:a16="http://schemas.microsoft.com/office/drawing/2014/main" id="{32B03094-54C2-4BB6-25DC-EEC7F13687FC}"/>
              </a:ext>
            </a:extLst>
          </p:cNvPr>
          <p:cNvSpPr txBox="1">
            <a:spLocks/>
          </p:cNvSpPr>
          <p:nvPr/>
        </p:nvSpPr>
        <p:spPr>
          <a:xfrm>
            <a:off x="746760" y="553675"/>
            <a:ext cx="10515600" cy="535531"/>
          </a:xfrm>
          <a:prstGeom prst="rect">
            <a:avLst/>
          </a:prstGeom>
        </p:spPr>
        <p:txBody>
          <a:bodyPr/>
          <a:lstStyle>
            <a:lvl1pPr algn="l" defTabSz="914262" rtl="0" eaLnBrk="1" latinLnBrk="0" hangingPunct="1">
              <a:lnSpc>
                <a:spcPct val="90000"/>
              </a:lnSpc>
              <a:spcBef>
                <a:spcPct val="0"/>
              </a:spcBef>
              <a:buNone/>
              <a:defRPr sz="4399" b="0" i="0" kern="1200">
                <a:solidFill>
                  <a:schemeClr val="tx1"/>
                </a:solidFill>
                <a:latin typeface="Mercury Regular" panose="02000603000000020004" pitchFamily="2" charset="0"/>
                <a:ea typeface="+mj-ea"/>
                <a:cs typeface="+mj-cs"/>
              </a:defRPr>
            </a:lvl1pPr>
          </a:lstStyle>
          <a:p>
            <a:pPr algn="ctr"/>
            <a:r>
              <a:rPr lang="fr-BE" sz="3200" dirty="0">
                <a:solidFill>
                  <a:srgbClr val="006D8B"/>
                </a:solidFill>
                <a:latin typeface="Nunito" pitchFamily="2" charset="0"/>
              </a:rPr>
              <a:t>Les factures électroniques sont envoyées par les entreprises en utilisant le </a:t>
            </a:r>
            <a:r>
              <a:rPr lang="fr-BE" sz="3200" dirty="0">
                <a:solidFill>
                  <a:schemeClr val="accent5"/>
                </a:solidFill>
                <a:latin typeface="Nunito" pitchFamily="2" charset="0"/>
              </a:rPr>
              <a:t>réseau sécurisé européen Peppol, connecté à différents points d’accès</a:t>
            </a:r>
            <a:endParaRPr lang="fr-BE" sz="3200" dirty="0">
              <a:solidFill>
                <a:schemeClr val="accent5"/>
              </a:solidFill>
            </a:endParaRPr>
          </a:p>
        </p:txBody>
      </p:sp>
      <p:pic>
        <p:nvPicPr>
          <p:cNvPr id="8" name="Picture 3" descr="Graphical user interface, text, application&#10;&#10;Description automatically generated">
            <a:extLst>
              <a:ext uri="{FF2B5EF4-FFF2-40B4-BE49-F238E27FC236}">
                <a16:creationId xmlns:a16="http://schemas.microsoft.com/office/drawing/2014/main" id="{08009788-F8D9-EF81-2C40-9FE5449D65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61" y="2270398"/>
            <a:ext cx="9727775" cy="3960000"/>
          </a:xfrm>
          <a:prstGeom prst="rect">
            <a:avLst/>
          </a:prstGeom>
        </p:spPr>
      </p:pic>
      <p:sp>
        <p:nvSpPr>
          <p:cNvPr id="11" name="TextBox 13">
            <a:extLst>
              <a:ext uri="{FF2B5EF4-FFF2-40B4-BE49-F238E27FC236}">
                <a16:creationId xmlns:a16="http://schemas.microsoft.com/office/drawing/2014/main" id="{F00B6EEF-2F31-4D35-5917-13A7077B1E52}"/>
              </a:ext>
            </a:extLst>
          </p:cNvPr>
          <p:cNvSpPr txBox="1"/>
          <p:nvPr/>
        </p:nvSpPr>
        <p:spPr>
          <a:xfrm>
            <a:off x="1651061" y="6281198"/>
            <a:ext cx="8470839" cy="316690"/>
          </a:xfrm>
          <a:prstGeom prst="rect">
            <a:avLst/>
          </a:prstGeom>
        </p:spPr>
        <p:txBody>
          <a:bodyPr wrap="square" lIns="0" tIns="0" rIns="0" bIns="0" rtlCol="0" anchor="t">
            <a:spAutoFit/>
          </a:bodyPr>
          <a:lstStyle/>
          <a:p>
            <a:pPr defTabSz="609630">
              <a:lnSpc>
                <a:spcPts val="2827"/>
              </a:lnSpc>
            </a:pPr>
            <a:r>
              <a:rPr lang="fr-BE" sz="1400" u="sng" dirty="0">
                <a:latin typeface="Mercury Regular" panose="02000603000000020004" pitchFamily="2" charset="0"/>
              </a:rPr>
              <a:t>Remarque</a:t>
            </a:r>
            <a:r>
              <a:rPr lang="fr-BE" sz="1400" dirty="0">
                <a:latin typeface="Mercury Regular" panose="02000603000000020004" pitchFamily="2" charset="0"/>
              </a:rPr>
              <a:t>: l’encodage des factures via le portail Mercurius n’est possible que pour les entreprises belges.</a:t>
            </a:r>
          </a:p>
        </p:txBody>
      </p:sp>
    </p:spTree>
    <p:extLst>
      <p:ext uri="{BB962C8B-B14F-4D97-AF65-F5344CB8AC3E}">
        <p14:creationId xmlns:p14="http://schemas.microsoft.com/office/powerpoint/2010/main" val="37143672"/>
      </p:ext>
    </p:extLst>
  </p:cSld>
  <p:clrMapOvr>
    <a:masterClrMapping/>
  </p:clrMapOvr>
  <mc:AlternateContent xmlns:mc="http://schemas.openxmlformats.org/markup-compatibility/2006" xmlns:p14="http://schemas.microsoft.com/office/powerpoint/2010/main">
    <mc:Choice Requires="p14">
      <p:transition spd="med" p14:dur="700" advTm="99018">
        <p:fade/>
      </p:transition>
    </mc:Choice>
    <mc:Fallback xmlns="">
      <p:transition spd="med" advTm="99018">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ible 2.0">
            <a:extLst>
              <a:ext uri="{FF2B5EF4-FFF2-40B4-BE49-F238E27FC236}">
                <a16:creationId xmlns:a16="http://schemas.microsoft.com/office/drawing/2014/main" id="{EBF0F52C-FD75-2EA1-1A1A-B2271A9FAEA0}"/>
              </a:ext>
            </a:extLst>
          </p:cNvPr>
          <p:cNvPicPr>
            <a:picLocks noChangeAspect="1"/>
          </p:cNvPicPr>
          <p:nvPr/>
        </p:nvPicPr>
        <p:blipFill>
          <a:blip r:embed="rId3"/>
          <a:stretch>
            <a:fillRect/>
          </a:stretch>
        </p:blipFill>
        <p:spPr>
          <a:xfrm>
            <a:off x="12577867" y="-2965474"/>
            <a:ext cx="13539608" cy="13382740"/>
          </a:xfrm>
          <a:prstGeom prst="rect">
            <a:avLst/>
          </a:prstGeom>
        </p:spPr>
      </p:pic>
      <p:sp>
        <p:nvSpPr>
          <p:cNvPr id="8" name="Rectangle 7">
            <a:extLst>
              <a:ext uri="{FF2B5EF4-FFF2-40B4-BE49-F238E27FC236}">
                <a16:creationId xmlns:a16="http://schemas.microsoft.com/office/drawing/2014/main" id="{B6CCD2AB-FBA2-9A27-A414-626A30053D47}"/>
              </a:ext>
            </a:extLst>
          </p:cNvPr>
          <p:cNvSpPr/>
          <p:nvPr/>
        </p:nvSpPr>
        <p:spPr>
          <a:xfrm>
            <a:off x="5865095" y="5369153"/>
            <a:ext cx="1220707" cy="573961"/>
          </a:xfrm>
          <a:prstGeom prst="rect">
            <a:avLst/>
          </a:prstGeom>
          <a:solidFill>
            <a:srgbClr val="FFFFFF">
              <a:alpha val="69804"/>
            </a:srgbClr>
          </a:solidFill>
          <a:ln>
            <a:solidFill>
              <a:srgbClr val="FFFFFF">
                <a:alpha val="32157"/>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3" name="Image 12">
            <a:extLst>
              <a:ext uri="{FF2B5EF4-FFF2-40B4-BE49-F238E27FC236}">
                <a16:creationId xmlns:a16="http://schemas.microsoft.com/office/drawing/2014/main" id="{25A174BD-674F-0A0B-D572-99ABF2B83C77}"/>
              </a:ext>
            </a:extLst>
          </p:cNvPr>
          <p:cNvPicPr>
            <a:picLocks noChangeAspect="1"/>
          </p:cNvPicPr>
          <p:nvPr/>
        </p:nvPicPr>
        <p:blipFill>
          <a:blip r:embed="rId4"/>
          <a:stretch>
            <a:fillRect/>
          </a:stretch>
        </p:blipFill>
        <p:spPr>
          <a:xfrm>
            <a:off x="5136611" y="3392485"/>
            <a:ext cx="1482478" cy="1482478"/>
          </a:xfrm>
          <a:prstGeom prst="rect">
            <a:avLst/>
          </a:prstGeom>
        </p:spPr>
      </p:pic>
      <p:sp>
        <p:nvSpPr>
          <p:cNvPr id="24" name="Titre 1">
            <a:extLst>
              <a:ext uri="{FF2B5EF4-FFF2-40B4-BE49-F238E27FC236}">
                <a16:creationId xmlns:a16="http://schemas.microsoft.com/office/drawing/2014/main" id="{2FE70B31-739A-70E3-1DD1-BB480D2B05B7}"/>
              </a:ext>
            </a:extLst>
          </p:cNvPr>
          <p:cNvSpPr>
            <a:spLocks noGrp="1"/>
          </p:cNvSpPr>
          <p:nvPr>
            <p:ph type="title"/>
          </p:nvPr>
        </p:nvSpPr>
        <p:spPr>
          <a:xfrm>
            <a:off x="1254074" y="2016715"/>
            <a:ext cx="8438566" cy="596189"/>
          </a:xfrm>
        </p:spPr>
        <p:txBody>
          <a:bodyPr>
            <a:noAutofit/>
          </a:bodyPr>
          <a:lstStyle/>
          <a:p>
            <a:pPr algn="ctr"/>
            <a:r>
              <a:rPr lang="fr-FR" sz="3600" dirty="0">
                <a:solidFill>
                  <a:srgbClr val="156082"/>
                </a:solidFill>
              </a:rPr>
              <a:t>Facturation électronique: </a:t>
            </a:r>
            <a:br>
              <a:rPr lang="fr-FR" sz="3600" dirty="0">
                <a:solidFill>
                  <a:srgbClr val="156082"/>
                </a:solidFill>
              </a:rPr>
            </a:br>
            <a:r>
              <a:rPr lang="fr-FR" sz="3600" dirty="0">
                <a:solidFill>
                  <a:schemeClr val="accent5"/>
                </a:solidFill>
              </a:rPr>
              <a:t>Résumé </a:t>
            </a:r>
            <a:r>
              <a:rPr lang="fr-FR" sz="3600" dirty="0">
                <a:solidFill>
                  <a:srgbClr val="156082"/>
                </a:solidFill>
              </a:rPr>
              <a:t>du 1</a:t>
            </a:r>
            <a:r>
              <a:rPr lang="fr-FR" sz="3600" baseline="30000" dirty="0">
                <a:solidFill>
                  <a:srgbClr val="156082"/>
                </a:solidFill>
              </a:rPr>
              <a:t>er</a:t>
            </a:r>
            <a:r>
              <a:rPr lang="fr-FR" sz="3600" dirty="0">
                <a:solidFill>
                  <a:srgbClr val="156082"/>
                </a:solidFill>
              </a:rPr>
              <a:t> module</a:t>
            </a:r>
          </a:p>
        </p:txBody>
      </p:sp>
    </p:spTree>
    <p:custDataLst>
      <p:tags r:id="rId1"/>
    </p:custDataLst>
    <p:extLst>
      <p:ext uri="{BB962C8B-B14F-4D97-AF65-F5344CB8AC3E}">
        <p14:creationId xmlns:p14="http://schemas.microsoft.com/office/powerpoint/2010/main" val="3656972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8012">
        <p159:morph option="byObject"/>
      </p:transition>
    </mc:Choice>
    <mc:Fallback xmlns="">
      <p:transition spd="slow" advTm="18012">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64E582-5759-7A04-B586-A128634B0692}"/>
              </a:ext>
            </a:extLst>
          </p:cNvPr>
          <p:cNvSpPr>
            <a:spLocks noGrp="1"/>
          </p:cNvSpPr>
          <p:nvPr>
            <p:ph type="title"/>
          </p:nvPr>
        </p:nvSpPr>
        <p:spPr/>
        <p:txBody>
          <a:bodyPr/>
          <a:lstStyle/>
          <a:p>
            <a:r>
              <a:rPr lang="fr-FR" dirty="0"/>
              <a:t>En résumé</a:t>
            </a:r>
          </a:p>
        </p:txBody>
      </p:sp>
      <p:pic>
        <p:nvPicPr>
          <p:cNvPr id="4" name="Cible 2.0">
            <a:extLst>
              <a:ext uri="{FF2B5EF4-FFF2-40B4-BE49-F238E27FC236}">
                <a16:creationId xmlns:a16="http://schemas.microsoft.com/office/drawing/2014/main" id="{0F88B12A-AB6B-DDEC-E7AB-63A046EBDA1E}"/>
              </a:ext>
            </a:extLst>
          </p:cNvPr>
          <p:cNvPicPr>
            <a:picLocks noChangeAspect="1"/>
          </p:cNvPicPr>
          <p:nvPr/>
        </p:nvPicPr>
        <p:blipFill>
          <a:blip r:embed="rId4"/>
          <a:stretch>
            <a:fillRect/>
          </a:stretch>
        </p:blipFill>
        <p:spPr>
          <a:xfrm>
            <a:off x="10936910" y="-999706"/>
            <a:ext cx="8961236" cy="8857412"/>
          </a:xfrm>
          <a:prstGeom prst="rect">
            <a:avLst/>
          </a:prstGeom>
        </p:spPr>
      </p:pic>
      <p:sp>
        <p:nvSpPr>
          <p:cNvPr id="5" name="Rectangle : coins arrondis 4">
            <a:extLst>
              <a:ext uri="{FF2B5EF4-FFF2-40B4-BE49-F238E27FC236}">
                <a16:creationId xmlns:a16="http://schemas.microsoft.com/office/drawing/2014/main" id="{398C979E-F490-FFDB-055A-6D539508AF38}"/>
              </a:ext>
            </a:extLst>
          </p:cNvPr>
          <p:cNvSpPr/>
          <p:nvPr/>
        </p:nvSpPr>
        <p:spPr>
          <a:xfrm>
            <a:off x="1874520" y="1388110"/>
            <a:ext cx="9075420" cy="1451516"/>
          </a:xfrm>
          <a:prstGeom prst="roundRect">
            <a:avLst>
              <a:gd name="adj" fmla="val 12937"/>
            </a:avLst>
          </a:prstGeom>
          <a:solidFill>
            <a:schemeClr val="tx1">
              <a:alpha val="9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08000" tIns="436547" rIns="108000" bIns="436547" rtlCol="0" anchor="ctr" anchorCtr="0"/>
          <a:lstStyle/>
          <a:p>
            <a:pPr marL="182563" marR="115885">
              <a:spcBef>
                <a:spcPts val="61"/>
              </a:spcBef>
              <a:spcAft>
                <a:spcPts val="909"/>
              </a:spcAft>
              <a:tabLst>
                <a:tab pos="182563" algn="l"/>
              </a:tabLst>
            </a:pPr>
            <a:r>
              <a:rPr lang="fr-BE" sz="1576" dirty="0">
                <a:solidFill>
                  <a:schemeClr val="bg1"/>
                </a:solidFill>
                <a:latin typeface="Mercury Regular" panose="02000603000000020004" pitchFamily="2" charset="0"/>
              </a:rPr>
              <a:t>Une facture électronique est une facture envoyée </a:t>
            </a:r>
            <a:r>
              <a:rPr lang="fr-BE" sz="1576" b="1" dirty="0">
                <a:solidFill>
                  <a:schemeClr val="bg1"/>
                </a:solidFill>
                <a:latin typeface="Mercury Regular" panose="02000603000000020004" pitchFamily="2" charset="0"/>
              </a:rPr>
              <a:t>via le réseau Peppol et au format UBL – XML</a:t>
            </a:r>
            <a:r>
              <a:rPr lang="fr-BE" sz="1576" dirty="0">
                <a:solidFill>
                  <a:schemeClr val="bg1"/>
                </a:solidFill>
                <a:latin typeface="Mercury Regular" panose="02000603000000020004" pitchFamily="2" charset="0"/>
              </a:rPr>
              <a:t>, ce qui permet d’</a:t>
            </a:r>
            <a:r>
              <a:rPr lang="fr-BE" sz="1576" b="1" dirty="0">
                <a:solidFill>
                  <a:schemeClr val="bg1"/>
                </a:solidFill>
                <a:latin typeface="Mercury Regular" panose="02000603000000020004" pitchFamily="2" charset="0"/>
              </a:rPr>
              <a:t>automatiser</a:t>
            </a:r>
            <a:r>
              <a:rPr lang="fr-BE" sz="1576" dirty="0">
                <a:solidFill>
                  <a:schemeClr val="bg1"/>
                </a:solidFill>
                <a:latin typeface="Mercury Regular" panose="02000603000000020004" pitchFamily="2" charset="0"/>
              </a:rPr>
              <a:t> son traitement et de gagner en efficacité.</a:t>
            </a:r>
          </a:p>
          <a:p>
            <a:pPr marL="720725" marR="115885">
              <a:spcBef>
                <a:spcPts val="61"/>
              </a:spcBef>
              <a:spcAft>
                <a:spcPts val="909"/>
              </a:spcAft>
              <a:tabLst>
                <a:tab pos="720725" algn="l"/>
              </a:tabLst>
            </a:pPr>
            <a:r>
              <a:rPr lang="fr-BE" sz="1576" dirty="0">
                <a:solidFill>
                  <a:schemeClr val="bg1"/>
                </a:solidFill>
                <a:latin typeface="Mercury Regular" panose="02000603000000020004" pitchFamily="2" charset="0"/>
              </a:rPr>
              <a:t>Une facture envoyée par e-mail sous d’autres formats (</a:t>
            </a:r>
            <a:r>
              <a:rPr lang="fr-BE" sz="1576" dirty="0" err="1">
                <a:solidFill>
                  <a:schemeClr val="bg1"/>
                </a:solidFill>
                <a:latin typeface="Mercury Regular" panose="02000603000000020004" pitchFamily="2" charset="0"/>
              </a:rPr>
              <a:t>pdf</a:t>
            </a:r>
            <a:r>
              <a:rPr lang="fr-BE" sz="1576" dirty="0">
                <a:solidFill>
                  <a:schemeClr val="bg1"/>
                </a:solidFill>
                <a:latin typeface="Mercury Regular" panose="02000603000000020004" pitchFamily="2" charset="0"/>
              </a:rPr>
              <a:t>, .</a:t>
            </a:r>
            <a:r>
              <a:rPr lang="fr-BE" sz="1576" dirty="0" err="1">
                <a:solidFill>
                  <a:schemeClr val="bg1"/>
                </a:solidFill>
                <a:latin typeface="Mercury Regular" panose="02000603000000020004" pitchFamily="2" charset="0"/>
              </a:rPr>
              <a:t>xls</a:t>
            </a:r>
            <a:r>
              <a:rPr lang="fr-BE" sz="1576" dirty="0">
                <a:solidFill>
                  <a:schemeClr val="bg1"/>
                </a:solidFill>
                <a:latin typeface="Mercury Regular" panose="02000603000000020004" pitchFamily="2" charset="0"/>
              </a:rPr>
              <a:t>,…) n’est pas considérée comme une facture électronique.</a:t>
            </a:r>
          </a:p>
        </p:txBody>
      </p:sp>
      <p:pic>
        <p:nvPicPr>
          <p:cNvPr id="6" name="Image 5">
            <a:extLst>
              <a:ext uri="{FF2B5EF4-FFF2-40B4-BE49-F238E27FC236}">
                <a16:creationId xmlns:a16="http://schemas.microsoft.com/office/drawing/2014/main" id="{F5A9E4BE-2257-61C5-4223-E588FAB2556B}"/>
              </a:ext>
            </a:extLst>
          </p:cNvPr>
          <p:cNvPicPr>
            <a:picLocks noChangeAspect="1"/>
          </p:cNvPicPr>
          <p:nvPr/>
        </p:nvPicPr>
        <p:blipFill>
          <a:blip r:embed="rId5">
            <a:duotone>
              <a:schemeClr val="accent4">
                <a:shade val="45000"/>
                <a:satMod val="135000"/>
              </a:schemeClr>
              <a:prstClr val="white"/>
            </a:duotone>
          </a:blip>
          <a:stretch>
            <a:fillRect/>
          </a:stretch>
        </p:blipFill>
        <p:spPr>
          <a:xfrm>
            <a:off x="895528" y="1822450"/>
            <a:ext cx="689610" cy="689610"/>
          </a:xfrm>
          <a:prstGeom prst="rect">
            <a:avLst/>
          </a:prstGeom>
        </p:spPr>
      </p:pic>
      <p:sp>
        <p:nvSpPr>
          <p:cNvPr id="7" name="Rectangle : coins arrondis 6">
            <a:extLst>
              <a:ext uri="{FF2B5EF4-FFF2-40B4-BE49-F238E27FC236}">
                <a16:creationId xmlns:a16="http://schemas.microsoft.com/office/drawing/2014/main" id="{77453376-81B4-558C-CCDF-C5A3C1C2421B}"/>
              </a:ext>
            </a:extLst>
          </p:cNvPr>
          <p:cNvSpPr/>
          <p:nvPr/>
        </p:nvSpPr>
        <p:spPr>
          <a:xfrm>
            <a:off x="1874520" y="2992850"/>
            <a:ext cx="9075420" cy="1280065"/>
          </a:xfrm>
          <a:prstGeom prst="roundRect">
            <a:avLst>
              <a:gd name="adj" fmla="val 12937"/>
            </a:avLst>
          </a:prstGeom>
          <a:solidFill>
            <a:schemeClr val="tx1">
              <a:alpha val="9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08000" tIns="436547" rIns="108000" bIns="436547" rtlCol="0" anchor="ctr" anchorCtr="0"/>
          <a:lstStyle/>
          <a:p>
            <a:pPr marL="182563" marR="115885" lvl="0" algn="l" defTabSz="914400" rtl="0" eaLnBrk="1" fontAlgn="auto" latinLnBrk="0" hangingPunct="1">
              <a:lnSpc>
                <a:spcPct val="100000"/>
              </a:lnSpc>
              <a:spcBef>
                <a:spcPts val="61"/>
              </a:spcBef>
              <a:spcAft>
                <a:spcPts val="909"/>
              </a:spcAft>
              <a:buClrTx/>
              <a:buSzTx/>
              <a:tabLst/>
              <a:defRPr/>
            </a:pPr>
            <a:r>
              <a:rPr kumimoji="0" lang="fr-BE" sz="1600" b="0" i="0" u="none" strike="noStrike" kern="1200" cap="none" spc="0" normalizeH="0" baseline="0" noProof="0" dirty="0">
                <a:ln>
                  <a:noFill/>
                </a:ln>
                <a:solidFill>
                  <a:srgbClr val="FFFFFF"/>
                </a:solidFill>
                <a:effectLst/>
                <a:uLnTx/>
                <a:uFillTx/>
                <a:latin typeface="Mercury Regular" panose="02000603000000020004" pitchFamily="2" charset="0"/>
                <a:ea typeface="+mn-ea"/>
                <a:cs typeface="+mn-cs"/>
              </a:rPr>
              <a:t>Les </a:t>
            </a:r>
            <a:r>
              <a:rPr kumimoji="0" lang="fr-BE" sz="1600" b="1" i="0" u="none" strike="noStrike" kern="1200" cap="none" spc="0" normalizeH="0" baseline="0" noProof="0" dirty="0">
                <a:ln>
                  <a:noFill/>
                </a:ln>
                <a:solidFill>
                  <a:srgbClr val="FFFFFF"/>
                </a:solidFill>
                <a:effectLst/>
                <a:uLnTx/>
                <a:uFillTx/>
                <a:latin typeface="Mercury Regular" panose="02000603000000020004" pitchFamily="2" charset="0"/>
                <a:ea typeface="+mn-ea"/>
                <a:cs typeface="+mn-cs"/>
              </a:rPr>
              <a:t>administrations régionales bruxelloises</a:t>
            </a:r>
            <a:r>
              <a:rPr kumimoji="0" lang="fr-BE" sz="1600" b="0" i="0" u="none" strike="noStrike" kern="1200" cap="none" spc="0" normalizeH="0" baseline="0" noProof="0" dirty="0">
                <a:ln>
                  <a:noFill/>
                </a:ln>
                <a:solidFill>
                  <a:srgbClr val="FFFFFF"/>
                </a:solidFill>
                <a:effectLst/>
                <a:uLnTx/>
                <a:uFillTx/>
                <a:latin typeface="Mercury Regular" panose="02000603000000020004" pitchFamily="2" charset="0"/>
                <a:ea typeface="+mn-ea"/>
                <a:cs typeface="+mn-cs"/>
              </a:rPr>
              <a:t> ont l’obligation de recevoir leurs factures au format électronique pour tous les marchés publics publiés depuis </a:t>
            </a:r>
            <a:r>
              <a:rPr kumimoji="0" lang="fr-BE" sz="1600" b="1" i="0" u="none" strike="noStrike" kern="1200" cap="none" spc="0" normalizeH="0" baseline="0" noProof="0" dirty="0">
                <a:ln>
                  <a:noFill/>
                </a:ln>
                <a:solidFill>
                  <a:srgbClr val="FFFFFF"/>
                </a:solidFill>
                <a:effectLst/>
                <a:uLnTx/>
                <a:uFillTx/>
                <a:latin typeface="Mercury Regular" panose="02000603000000020004" pitchFamily="2" charset="0"/>
                <a:ea typeface="+mn-ea"/>
                <a:cs typeface="+mn-cs"/>
              </a:rPr>
              <a:t>novembre 2020. </a:t>
            </a:r>
            <a:r>
              <a:rPr kumimoji="0" lang="fr-BE" sz="1600" b="0" i="0" u="none" strike="noStrike" kern="1200" cap="none" spc="0" normalizeH="0" baseline="0" noProof="0" dirty="0">
                <a:ln>
                  <a:noFill/>
                </a:ln>
                <a:solidFill>
                  <a:srgbClr val="FFFFFF"/>
                </a:solidFill>
                <a:effectLst/>
                <a:uLnTx/>
                <a:uFillTx/>
                <a:latin typeface="Mercury Regular" panose="02000603000000020004" pitchFamily="2" charset="0"/>
                <a:ea typeface="+mn-ea"/>
                <a:cs typeface="+mn-cs"/>
              </a:rPr>
              <a:t>Cette obligation de facturation électronique aux </a:t>
            </a:r>
            <a:r>
              <a:rPr kumimoji="0" lang="fr-BE" sz="1600" b="1" i="0" u="none" strike="noStrike" kern="1200" cap="none" spc="0" normalizeH="0" baseline="0" noProof="0" dirty="0">
                <a:ln>
                  <a:noFill/>
                </a:ln>
                <a:solidFill>
                  <a:srgbClr val="FFFFFF"/>
                </a:solidFill>
                <a:effectLst/>
                <a:uLnTx/>
                <a:uFillTx/>
                <a:latin typeface="Mercury Regular" panose="02000603000000020004" pitchFamily="2" charset="0"/>
                <a:ea typeface="+mn-ea"/>
                <a:cs typeface="+mn-cs"/>
              </a:rPr>
              <a:t>administrations locales </a:t>
            </a:r>
            <a:r>
              <a:rPr kumimoji="0" lang="fr-BE" sz="1600" b="0" i="0" u="none" strike="noStrike" kern="1200" cap="none" spc="0" normalizeH="0" baseline="0" noProof="0" dirty="0">
                <a:ln>
                  <a:noFill/>
                </a:ln>
                <a:solidFill>
                  <a:srgbClr val="FFFFFF"/>
                </a:solidFill>
                <a:effectLst/>
                <a:uLnTx/>
                <a:uFillTx/>
                <a:latin typeface="Mercury Regular" panose="02000603000000020004" pitchFamily="2" charset="0"/>
                <a:ea typeface="+mn-ea"/>
                <a:cs typeface="+mn-cs"/>
              </a:rPr>
              <a:t>pour les marchés publiés depuis </a:t>
            </a:r>
            <a:r>
              <a:rPr kumimoji="0" lang="fr-BE" sz="1600" b="1" i="0" u="none" strike="noStrike" kern="1200" cap="none" spc="0" normalizeH="0" baseline="0" noProof="0" dirty="0">
                <a:ln>
                  <a:noFill/>
                </a:ln>
                <a:solidFill>
                  <a:srgbClr val="FFFFFF"/>
                </a:solidFill>
                <a:effectLst/>
                <a:uLnTx/>
                <a:uFillTx/>
                <a:latin typeface="Mercury Regular" panose="02000603000000020004" pitchFamily="2" charset="0"/>
                <a:ea typeface="+mn-ea"/>
                <a:cs typeface="+mn-cs"/>
              </a:rPr>
              <a:t>novembre 2022</a:t>
            </a:r>
            <a:r>
              <a:rPr lang="fr-BE" sz="1600" dirty="0">
                <a:solidFill>
                  <a:srgbClr val="FFFFFF"/>
                </a:solidFill>
                <a:latin typeface="Mercury Regular" panose="02000603000000020004" pitchFamily="2" charset="0"/>
              </a:rPr>
              <a:t>, </a:t>
            </a:r>
            <a:r>
              <a:rPr lang="fr-BE" sz="1600" b="1" dirty="0">
                <a:solidFill>
                  <a:srgbClr val="FFFFFF"/>
                </a:solidFill>
                <a:latin typeface="Mercury Regular" panose="02000603000000020004" pitchFamily="2" charset="0"/>
              </a:rPr>
              <a:t>mai 2023 </a:t>
            </a:r>
            <a:r>
              <a:rPr lang="fr-BE" sz="1600" dirty="0">
                <a:solidFill>
                  <a:srgbClr val="FFFFFF"/>
                </a:solidFill>
                <a:latin typeface="Mercury Regular" panose="02000603000000020004" pitchFamily="2" charset="0"/>
              </a:rPr>
              <a:t>ou </a:t>
            </a:r>
            <a:r>
              <a:rPr lang="fr-BE" sz="1600" b="1" dirty="0">
                <a:solidFill>
                  <a:srgbClr val="FFFFFF"/>
                </a:solidFill>
                <a:latin typeface="Mercury Regular" panose="02000603000000020004" pitchFamily="2" charset="0"/>
              </a:rPr>
              <a:t>mars 2024 </a:t>
            </a:r>
            <a:r>
              <a:rPr lang="fr-BE" sz="1600" dirty="0">
                <a:solidFill>
                  <a:srgbClr val="FFFFFF"/>
                </a:solidFill>
                <a:latin typeface="Mercury Regular" panose="02000603000000020004" pitchFamily="2" charset="0"/>
              </a:rPr>
              <a:t>en fonction du montant du marché.</a:t>
            </a:r>
            <a:endParaRPr kumimoji="0" lang="fr-BE" sz="1600" b="0" i="0" u="none" strike="noStrike" kern="1200" cap="none" spc="0" normalizeH="0" baseline="0" noProof="0" dirty="0">
              <a:ln>
                <a:noFill/>
              </a:ln>
              <a:solidFill>
                <a:srgbClr val="FFFFFF"/>
              </a:solidFill>
              <a:effectLst/>
              <a:uLnTx/>
              <a:uFillTx/>
              <a:latin typeface="Mercury Regular" panose="02000603000000020004" pitchFamily="2" charset="0"/>
              <a:ea typeface="+mn-ea"/>
              <a:cs typeface="+mn-cs"/>
            </a:endParaRPr>
          </a:p>
        </p:txBody>
      </p:sp>
      <p:pic>
        <p:nvPicPr>
          <p:cNvPr id="8" name="Image 7">
            <a:extLst>
              <a:ext uri="{FF2B5EF4-FFF2-40B4-BE49-F238E27FC236}">
                <a16:creationId xmlns:a16="http://schemas.microsoft.com/office/drawing/2014/main" id="{FB4FDA58-A1E6-ABF4-AFDD-C422B77A7254}"/>
              </a:ext>
            </a:extLst>
          </p:cNvPr>
          <p:cNvPicPr>
            <a:picLocks noChangeAspect="1"/>
          </p:cNvPicPr>
          <p:nvPr/>
        </p:nvPicPr>
        <p:blipFill>
          <a:blip r:embed="rId5">
            <a:duotone>
              <a:schemeClr val="accent4">
                <a:shade val="45000"/>
                <a:satMod val="135000"/>
              </a:schemeClr>
              <a:prstClr val="white"/>
            </a:duotone>
          </a:blip>
          <a:stretch>
            <a:fillRect/>
          </a:stretch>
        </p:blipFill>
        <p:spPr>
          <a:xfrm>
            <a:off x="895528" y="3332480"/>
            <a:ext cx="689610" cy="689610"/>
          </a:xfrm>
          <a:prstGeom prst="rect">
            <a:avLst/>
          </a:prstGeom>
        </p:spPr>
      </p:pic>
      <p:sp>
        <p:nvSpPr>
          <p:cNvPr id="11" name="Rectangle : coins arrondis 10">
            <a:extLst>
              <a:ext uri="{FF2B5EF4-FFF2-40B4-BE49-F238E27FC236}">
                <a16:creationId xmlns:a16="http://schemas.microsoft.com/office/drawing/2014/main" id="{EF5FCBC2-33BB-F7D0-46B1-8F7B3C58BD00}"/>
              </a:ext>
            </a:extLst>
          </p:cNvPr>
          <p:cNvSpPr/>
          <p:nvPr/>
        </p:nvSpPr>
        <p:spPr>
          <a:xfrm>
            <a:off x="1874520" y="4426140"/>
            <a:ext cx="9075420" cy="1506030"/>
          </a:xfrm>
          <a:prstGeom prst="roundRect">
            <a:avLst>
              <a:gd name="adj" fmla="val 12937"/>
            </a:avLst>
          </a:prstGeom>
          <a:solidFill>
            <a:schemeClr val="tx1">
              <a:alpha val="9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08000" tIns="436547" rIns="108000" bIns="436547" rtlCol="0" anchor="ctr" anchorCtr="0"/>
          <a:lstStyle/>
          <a:p>
            <a:pPr marL="182563" marR="115885">
              <a:spcBef>
                <a:spcPts val="61"/>
              </a:spcBef>
              <a:spcAft>
                <a:spcPts val="909"/>
              </a:spcAft>
              <a:defRPr/>
            </a:pPr>
            <a:r>
              <a:rPr lang="fr-BE" sz="1600" dirty="0">
                <a:solidFill>
                  <a:schemeClr val="bg1"/>
                </a:solidFill>
                <a:latin typeface="Mercury Regular" panose="02000603000000020004" pitchFamily="2" charset="0"/>
              </a:rPr>
              <a:t>Pour envoyer leurs factures, les entreprises peuvent se connecter au réseau Peppol via différents points d’accès (système ERP, système comptable, portail Mercurius). Après avoir transité via le réseau Peppol, les factures sont récupérées dans Mercurius pour être envoyées dans les systèmes de comptabilité des administrations publiques bruxelloises via le système </a:t>
            </a:r>
            <a:r>
              <a:rPr lang="fr-BE" sz="1600" dirty="0" err="1">
                <a:solidFill>
                  <a:schemeClr val="bg1"/>
                </a:solidFill>
                <a:latin typeface="Mercury Regular" panose="02000603000000020004" pitchFamily="2" charset="0"/>
              </a:rPr>
              <a:t>Fidus</a:t>
            </a:r>
            <a:r>
              <a:rPr lang="fr-BE" sz="1600" dirty="0">
                <a:solidFill>
                  <a:schemeClr val="bg1"/>
                </a:solidFill>
                <a:latin typeface="Mercury Regular" panose="02000603000000020004" pitchFamily="2" charset="0"/>
              </a:rPr>
              <a:t>.</a:t>
            </a:r>
          </a:p>
        </p:txBody>
      </p:sp>
      <p:pic>
        <p:nvPicPr>
          <p:cNvPr id="12" name="Image 11">
            <a:extLst>
              <a:ext uri="{FF2B5EF4-FFF2-40B4-BE49-F238E27FC236}">
                <a16:creationId xmlns:a16="http://schemas.microsoft.com/office/drawing/2014/main" id="{581F7710-A3D4-EDBE-B5F5-845B715D1C91}"/>
              </a:ext>
            </a:extLst>
          </p:cNvPr>
          <p:cNvPicPr>
            <a:picLocks noChangeAspect="1"/>
          </p:cNvPicPr>
          <p:nvPr/>
        </p:nvPicPr>
        <p:blipFill>
          <a:blip r:embed="rId5">
            <a:duotone>
              <a:schemeClr val="accent4">
                <a:shade val="45000"/>
                <a:satMod val="135000"/>
              </a:schemeClr>
              <a:prstClr val="white"/>
            </a:duotone>
          </a:blip>
          <a:stretch>
            <a:fillRect/>
          </a:stretch>
        </p:blipFill>
        <p:spPr>
          <a:xfrm>
            <a:off x="895528" y="4810171"/>
            <a:ext cx="689610" cy="689610"/>
          </a:xfrm>
          <a:prstGeom prst="rect">
            <a:avLst/>
          </a:prstGeom>
        </p:spPr>
      </p:pic>
      <p:pic>
        <p:nvPicPr>
          <p:cNvPr id="13" name="Image 12">
            <a:extLst>
              <a:ext uri="{FF2B5EF4-FFF2-40B4-BE49-F238E27FC236}">
                <a16:creationId xmlns:a16="http://schemas.microsoft.com/office/drawing/2014/main" id="{338577D8-185B-1B61-70F6-E215AC4D001E}"/>
              </a:ext>
            </a:extLst>
          </p:cNvPr>
          <p:cNvPicPr>
            <a:picLocks noChangeAspect="1"/>
          </p:cNvPicPr>
          <p:nvPr/>
        </p:nvPicPr>
        <p:blipFill>
          <a:blip r:embed="rId6"/>
          <a:stretch>
            <a:fillRect/>
          </a:stretch>
        </p:blipFill>
        <p:spPr>
          <a:xfrm>
            <a:off x="2175510" y="2162225"/>
            <a:ext cx="449580" cy="449580"/>
          </a:xfrm>
          <a:prstGeom prst="rect">
            <a:avLst/>
          </a:prstGeom>
        </p:spPr>
      </p:pic>
    </p:spTree>
    <p:custDataLst>
      <p:tags r:id="rId1"/>
    </p:custDataLst>
    <p:extLst>
      <p:ext uri="{BB962C8B-B14F-4D97-AF65-F5344CB8AC3E}">
        <p14:creationId xmlns:p14="http://schemas.microsoft.com/office/powerpoint/2010/main" val="2223932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99545">
        <p159:morph option="byObject"/>
      </p:transition>
    </mc:Choice>
    <mc:Fallback xmlns="">
      <p:transition spd="slow" advTm="9954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6D9193-E795-2D73-CA23-761C2DD7169B}"/>
              </a:ext>
            </a:extLst>
          </p:cNvPr>
          <p:cNvSpPr>
            <a:spLocks noGrp="1"/>
          </p:cNvSpPr>
          <p:nvPr>
            <p:ph type="title"/>
          </p:nvPr>
        </p:nvSpPr>
        <p:spPr>
          <a:xfrm>
            <a:off x="838200" y="1171452"/>
            <a:ext cx="10515600" cy="1266244"/>
          </a:xfrm>
        </p:spPr>
        <p:txBody>
          <a:bodyPr/>
          <a:lstStyle/>
          <a:p>
            <a:pPr algn="ctr"/>
            <a:r>
              <a:rPr lang="fr-BE" dirty="0"/>
              <a:t>Plus d’informations sur la facturation électronique:</a:t>
            </a:r>
            <a:br>
              <a:rPr lang="fr-BE" dirty="0"/>
            </a:br>
            <a:br>
              <a:rPr lang="fr-BE" sz="1200" dirty="0"/>
            </a:br>
            <a:r>
              <a:rPr lang="fr-BE" b="1" dirty="0">
                <a:solidFill>
                  <a:schemeClr val="accent5"/>
                </a:solidFill>
              </a:rPr>
              <a:t>https://be.brussels/fr/facturation-electronique</a:t>
            </a:r>
          </a:p>
        </p:txBody>
      </p:sp>
      <p:pic>
        <p:nvPicPr>
          <p:cNvPr id="7" name="Image 6">
            <a:extLst>
              <a:ext uri="{FF2B5EF4-FFF2-40B4-BE49-F238E27FC236}">
                <a16:creationId xmlns:a16="http://schemas.microsoft.com/office/drawing/2014/main" id="{EF540AB4-F5FB-1518-435A-EB6DEF26A7F7}"/>
              </a:ext>
            </a:extLst>
          </p:cNvPr>
          <p:cNvPicPr>
            <a:picLocks noChangeAspect="1"/>
          </p:cNvPicPr>
          <p:nvPr/>
        </p:nvPicPr>
        <p:blipFill>
          <a:blip r:embed="rId3"/>
          <a:stretch>
            <a:fillRect/>
          </a:stretch>
        </p:blipFill>
        <p:spPr>
          <a:xfrm rot="20941699">
            <a:off x="1814967" y="2932056"/>
            <a:ext cx="2849299" cy="2700000"/>
          </a:xfrm>
          <a:prstGeom prst="rect">
            <a:avLst/>
          </a:prstGeom>
          <a:effectLst>
            <a:outerShdw blurRad="50800" dist="38100" dir="2700000" algn="tl" rotWithShape="0">
              <a:prstClr val="black">
                <a:alpha val="40000"/>
              </a:prstClr>
            </a:outerShdw>
          </a:effectLst>
        </p:spPr>
      </p:pic>
      <p:pic>
        <p:nvPicPr>
          <p:cNvPr id="8" name="Image 7">
            <a:extLst>
              <a:ext uri="{FF2B5EF4-FFF2-40B4-BE49-F238E27FC236}">
                <a16:creationId xmlns:a16="http://schemas.microsoft.com/office/drawing/2014/main" id="{3F8D7FE7-C458-FE86-3E59-9A9E57B83ED9}"/>
              </a:ext>
            </a:extLst>
          </p:cNvPr>
          <p:cNvPicPr>
            <a:picLocks noChangeAspect="1"/>
          </p:cNvPicPr>
          <p:nvPr/>
        </p:nvPicPr>
        <p:blipFill>
          <a:blip r:embed="rId4"/>
          <a:stretch>
            <a:fillRect/>
          </a:stretch>
        </p:blipFill>
        <p:spPr>
          <a:xfrm>
            <a:off x="4657487" y="2685588"/>
            <a:ext cx="3040904" cy="2700000"/>
          </a:xfrm>
          <a:prstGeom prst="rect">
            <a:avLst/>
          </a:prstGeom>
          <a:effectLst>
            <a:outerShdw blurRad="50800" dist="38100" dir="2700000" algn="tl" rotWithShape="0">
              <a:prstClr val="black">
                <a:alpha val="40000"/>
              </a:prstClr>
            </a:outerShdw>
          </a:effectLst>
        </p:spPr>
      </p:pic>
      <p:pic>
        <p:nvPicPr>
          <p:cNvPr id="9" name="Image 8">
            <a:extLst>
              <a:ext uri="{FF2B5EF4-FFF2-40B4-BE49-F238E27FC236}">
                <a16:creationId xmlns:a16="http://schemas.microsoft.com/office/drawing/2014/main" id="{AB5C3A02-EC50-F380-FC69-7C655D1B83C9}"/>
              </a:ext>
            </a:extLst>
          </p:cNvPr>
          <p:cNvPicPr>
            <a:picLocks noChangeAspect="1"/>
          </p:cNvPicPr>
          <p:nvPr/>
        </p:nvPicPr>
        <p:blipFill>
          <a:blip r:embed="rId5"/>
          <a:stretch>
            <a:fillRect/>
          </a:stretch>
        </p:blipFill>
        <p:spPr>
          <a:xfrm rot="1156479">
            <a:off x="7386384" y="3057400"/>
            <a:ext cx="2758231" cy="2700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77167966"/>
      </p:ext>
    </p:extLst>
  </p:cSld>
  <p:clrMapOvr>
    <a:masterClrMapping/>
  </p:clrMapOvr>
  <mc:AlternateContent xmlns:mc="http://schemas.openxmlformats.org/markup-compatibility/2006" xmlns:p14="http://schemas.microsoft.com/office/powerpoint/2010/main">
    <mc:Choice Requires="p14">
      <p:transition spd="med" p14:dur="700" advTm="19429">
        <p:fade/>
      </p:transition>
    </mc:Choice>
    <mc:Fallback xmlns="">
      <p:transition spd="med" advTm="19429">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ible 2.0">
            <a:extLst>
              <a:ext uri="{FF2B5EF4-FFF2-40B4-BE49-F238E27FC236}">
                <a16:creationId xmlns:a16="http://schemas.microsoft.com/office/drawing/2014/main" id="{57826918-5C58-6732-C1CE-1342759A7C6D}"/>
              </a:ext>
            </a:extLst>
          </p:cNvPr>
          <p:cNvPicPr>
            <a:picLocks noChangeAspect="1"/>
          </p:cNvPicPr>
          <p:nvPr/>
        </p:nvPicPr>
        <p:blipFill>
          <a:blip r:embed="rId3"/>
          <a:stretch>
            <a:fillRect/>
          </a:stretch>
        </p:blipFill>
        <p:spPr>
          <a:xfrm rot="9000000">
            <a:off x="-2830858" y="2444055"/>
            <a:ext cx="3765513" cy="3721886"/>
          </a:xfrm>
          <a:prstGeom prst="rect">
            <a:avLst/>
          </a:prstGeom>
        </p:spPr>
      </p:pic>
      <p:pic>
        <p:nvPicPr>
          <p:cNvPr id="37" name="Formes">
            <a:extLst>
              <a:ext uri="{FF2B5EF4-FFF2-40B4-BE49-F238E27FC236}">
                <a16:creationId xmlns:a16="http://schemas.microsoft.com/office/drawing/2014/main" id="{6152EB0B-264D-362B-21D6-B5CC8B5A335C}"/>
              </a:ext>
            </a:extLst>
          </p:cNvPr>
          <p:cNvPicPr>
            <a:picLocks noChangeAspect="1"/>
          </p:cNvPicPr>
          <p:nvPr/>
        </p:nvPicPr>
        <p:blipFill rotWithShape="1">
          <a:blip r:embed="rId4"/>
          <a:srcRect r="9234"/>
          <a:stretch/>
        </p:blipFill>
        <p:spPr>
          <a:xfrm rot="10800000">
            <a:off x="838891" y="-2183443"/>
            <a:ext cx="13855911" cy="3266851"/>
          </a:xfrm>
          <a:prstGeom prst="rect">
            <a:avLst/>
          </a:prstGeom>
        </p:spPr>
      </p:pic>
      <p:sp>
        <p:nvSpPr>
          <p:cNvPr id="2" name="Titre 1">
            <a:extLst>
              <a:ext uri="{FF2B5EF4-FFF2-40B4-BE49-F238E27FC236}">
                <a16:creationId xmlns:a16="http://schemas.microsoft.com/office/drawing/2014/main" id="{8A158AF4-377F-02F3-69BD-E01244129190}"/>
              </a:ext>
            </a:extLst>
          </p:cNvPr>
          <p:cNvSpPr>
            <a:spLocks noGrp="1"/>
          </p:cNvSpPr>
          <p:nvPr>
            <p:ph type="title"/>
          </p:nvPr>
        </p:nvSpPr>
        <p:spPr>
          <a:xfrm>
            <a:off x="761999" y="706075"/>
            <a:ext cx="10514909" cy="1421928"/>
          </a:xfrm>
        </p:spPr>
        <p:txBody>
          <a:bodyPr/>
          <a:lstStyle/>
          <a:p>
            <a:pPr algn="ctr"/>
            <a:r>
              <a:rPr lang="fr-BE" sz="3200" dirty="0"/>
              <a:t>La facturation électronique s’inscrit dans un contexte de </a:t>
            </a:r>
            <a:r>
              <a:rPr lang="fr-BE" sz="3200" dirty="0">
                <a:solidFill>
                  <a:schemeClr val="accent5"/>
                </a:solidFill>
              </a:rPr>
              <a:t>simplification administrative et de dématérialisation du processus d’achat</a:t>
            </a:r>
            <a:endParaRPr lang="fr-FR" sz="3200" dirty="0">
              <a:solidFill>
                <a:schemeClr val="accent5"/>
              </a:solidFill>
            </a:endParaRPr>
          </a:p>
        </p:txBody>
      </p:sp>
      <p:pic>
        <p:nvPicPr>
          <p:cNvPr id="42" name="Image 41">
            <a:extLst>
              <a:ext uri="{FF2B5EF4-FFF2-40B4-BE49-F238E27FC236}">
                <a16:creationId xmlns:a16="http://schemas.microsoft.com/office/drawing/2014/main" id="{506A362E-83E0-2BBA-0D2F-A7B30C4BBE7D}"/>
              </a:ext>
            </a:extLst>
          </p:cNvPr>
          <p:cNvPicPr>
            <a:picLocks noChangeAspect="1"/>
          </p:cNvPicPr>
          <p:nvPr/>
        </p:nvPicPr>
        <p:blipFill>
          <a:blip r:embed="rId5"/>
          <a:stretch>
            <a:fillRect/>
          </a:stretch>
        </p:blipFill>
        <p:spPr>
          <a:xfrm>
            <a:off x="1413001" y="2550766"/>
            <a:ext cx="9940799" cy="3051264"/>
          </a:xfrm>
          <a:prstGeom prst="rect">
            <a:avLst/>
          </a:prstGeom>
        </p:spPr>
      </p:pic>
    </p:spTree>
    <p:extLst>
      <p:ext uri="{BB962C8B-B14F-4D97-AF65-F5344CB8AC3E}">
        <p14:creationId xmlns:p14="http://schemas.microsoft.com/office/powerpoint/2010/main" val="1526962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7809">
        <p159:morph option="byObject"/>
      </p:transition>
    </mc:Choice>
    <mc:Fallback xmlns="">
      <p:transition spd="slow" advTm="47809">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B7C337-8041-871F-8711-67E24B78D4F4}"/>
              </a:ext>
            </a:extLst>
          </p:cNvPr>
          <p:cNvSpPr>
            <a:spLocks noGrp="1"/>
          </p:cNvSpPr>
          <p:nvPr>
            <p:ph type="title"/>
          </p:nvPr>
        </p:nvSpPr>
        <p:spPr>
          <a:xfrm>
            <a:off x="746760" y="553675"/>
            <a:ext cx="10515600" cy="535531"/>
          </a:xfrm>
        </p:spPr>
        <p:txBody>
          <a:bodyPr/>
          <a:lstStyle/>
          <a:p>
            <a:r>
              <a:rPr lang="fr-BE" sz="3200" dirty="0"/>
              <a:t>Facture électronique ne signifie </a:t>
            </a:r>
            <a:r>
              <a:rPr lang="fr-BE" sz="3200" dirty="0">
                <a:solidFill>
                  <a:schemeClr val="accent5"/>
                </a:solidFill>
              </a:rPr>
              <a:t>pas un simple envoi en digital</a:t>
            </a:r>
          </a:p>
        </p:txBody>
      </p:sp>
      <p:sp>
        <p:nvSpPr>
          <p:cNvPr id="6" name="Rectangle : coins arrondis 5">
            <a:extLst>
              <a:ext uri="{FF2B5EF4-FFF2-40B4-BE49-F238E27FC236}">
                <a16:creationId xmlns:a16="http://schemas.microsoft.com/office/drawing/2014/main" id="{1D936283-AA5A-F853-8B41-C5F90732167C}"/>
              </a:ext>
            </a:extLst>
          </p:cNvPr>
          <p:cNvSpPr/>
          <p:nvPr/>
        </p:nvSpPr>
        <p:spPr>
          <a:xfrm>
            <a:off x="3182620" y="1600200"/>
            <a:ext cx="8260080" cy="1727200"/>
          </a:xfrm>
          <a:prstGeom prst="roundRect">
            <a:avLst>
              <a:gd name="adj" fmla="val 9040"/>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288000" tIns="360000" rIns="252000" bIns="360000" rtlCol="0" anchor="ctr"/>
          <a:lstStyle/>
          <a:p>
            <a:pPr algn="ctr" defTabSz="457200"/>
            <a:r>
              <a:rPr lang="fr-BE" sz="2000" dirty="0">
                <a:solidFill>
                  <a:schemeClr val="tx1"/>
                </a:solidFill>
                <a:latin typeface="Mercury Regular" panose="02000603000000020004" pitchFamily="2" charset="0"/>
              </a:rPr>
              <a:t>Une facture électronique est une facture qui a été </a:t>
            </a:r>
            <a:r>
              <a:rPr lang="fr-BE" sz="2000" b="1" dirty="0">
                <a:solidFill>
                  <a:schemeClr val="tx1"/>
                </a:solidFill>
                <a:latin typeface="Mercury Regular" panose="02000603000000020004" pitchFamily="2" charset="0"/>
              </a:rPr>
              <a:t>soumise, transmise et reçue sous une forme électronique structurée</a:t>
            </a:r>
            <a:r>
              <a:rPr lang="fr-BE" sz="2000" dirty="0">
                <a:solidFill>
                  <a:schemeClr val="tx1"/>
                </a:solidFill>
                <a:latin typeface="Mercury Regular" panose="02000603000000020004" pitchFamily="2" charset="0"/>
              </a:rPr>
              <a:t> qui permet son traitement </a:t>
            </a:r>
            <a:r>
              <a:rPr lang="fr-BE" sz="2000" b="1" dirty="0">
                <a:solidFill>
                  <a:schemeClr val="tx1"/>
                </a:solidFill>
                <a:latin typeface="Mercury Regular" panose="02000603000000020004" pitchFamily="2" charset="0"/>
              </a:rPr>
              <a:t>automatique</a:t>
            </a:r>
            <a:r>
              <a:rPr lang="fr-BE" sz="2000" dirty="0">
                <a:solidFill>
                  <a:schemeClr val="tx1"/>
                </a:solidFill>
                <a:latin typeface="Mercury Regular" panose="02000603000000020004" pitchFamily="2" charset="0"/>
              </a:rPr>
              <a:t> et électronique  -</a:t>
            </a:r>
          </a:p>
          <a:p>
            <a:pPr algn="ctr" defTabSz="457200"/>
            <a:r>
              <a:rPr lang="fr-BE" sz="2000" dirty="0">
                <a:solidFill>
                  <a:schemeClr val="tx1"/>
                </a:solidFill>
                <a:latin typeface="Mercury Regular" panose="02000603000000020004" pitchFamily="2" charset="0"/>
              </a:rPr>
              <a:t>Loi « facturation électronique » - Art. 4</a:t>
            </a:r>
          </a:p>
        </p:txBody>
      </p:sp>
      <p:sp>
        <p:nvSpPr>
          <p:cNvPr id="8" name="Freeform 6"/>
          <p:cNvSpPr/>
          <p:nvPr/>
        </p:nvSpPr>
        <p:spPr>
          <a:xfrm>
            <a:off x="1117600" y="1828279"/>
            <a:ext cx="1538791" cy="1232421"/>
          </a:xfrm>
          <a:custGeom>
            <a:avLst/>
            <a:gdLst/>
            <a:ahLst/>
            <a:cxnLst/>
            <a:rect l="l" t="t" r="r" b="b"/>
            <a:pathLst>
              <a:path w="2521546" h="1943882">
                <a:moveTo>
                  <a:pt x="0" y="0"/>
                </a:moveTo>
                <a:lnTo>
                  <a:pt x="2521545" y="0"/>
                </a:lnTo>
                <a:lnTo>
                  <a:pt x="2521545" y="1943882"/>
                </a:lnTo>
                <a:lnTo>
                  <a:pt x="0" y="19438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dirty="0"/>
          </a:p>
        </p:txBody>
      </p:sp>
      <p:sp>
        <p:nvSpPr>
          <p:cNvPr id="9" name="Freeform 7"/>
          <p:cNvSpPr/>
          <p:nvPr/>
        </p:nvSpPr>
        <p:spPr>
          <a:xfrm>
            <a:off x="9313882" y="3848264"/>
            <a:ext cx="904066" cy="876123"/>
          </a:xfrm>
          <a:custGeom>
            <a:avLst/>
            <a:gdLst/>
            <a:ahLst/>
            <a:cxnLst/>
            <a:rect l="l" t="t" r="r" b="b"/>
            <a:pathLst>
              <a:path w="1356099" h="1314184">
                <a:moveTo>
                  <a:pt x="0" y="0"/>
                </a:moveTo>
                <a:lnTo>
                  <a:pt x="1356100" y="0"/>
                </a:lnTo>
                <a:lnTo>
                  <a:pt x="1356100" y="1314183"/>
                </a:lnTo>
                <a:lnTo>
                  <a:pt x="0" y="1314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BE"/>
          </a:p>
        </p:txBody>
      </p:sp>
      <p:sp>
        <p:nvSpPr>
          <p:cNvPr id="10" name="Freeform 8"/>
          <p:cNvSpPr/>
          <p:nvPr/>
        </p:nvSpPr>
        <p:spPr>
          <a:xfrm>
            <a:off x="2788842" y="4928659"/>
            <a:ext cx="600204" cy="813084"/>
          </a:xfrm>
          <a:custGeom>
            <a:avLst/>
            <a:gdLst/>
            <a:ahLst/>
            <a:cxnLst/>
            <a:rect l="l" t="t" r="r" b="b"/>
            <a:pathLst>
              <a:path w="900306" h="1219626">
                <a:moveTo>
                  <a:pt x="0" y="0"/>
                </a:moveTo>
                <a:lnTo>
                  <a:pt x="900305" y="0"/>
                </a:lnTo>
                <a:lnTo>
                  <a:pt x="900305" y="1219626"/>
                </a:lnTo>
                <a:lnTo>
                  <a:pt x="0" y="121962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BE" dirty="0"/>
          </a:p>
        </p:txBody>
      </p:sp>
      <p:sp>
        <p:nvSpPr>
          <p:cNvPr id="12" name="TextBox 12"/>
          <p:cNvSpPr txBox="1"/>
          <p:nvPr/>
        </p:nvSpPr>
        <p:spPr>
          <a:xfrm>
            <a:off x="3601969" y="5062349"/>
            <a:ext cx="5648695" cy="696153"/>
          </a:xfrm>
          <a:prstGeom prst="rect">
            <a:avLst/>
          </a:prstGeom>
        </p:spPr>
        <p:txBody>
          <a:bodyPr wrap="square" lIns="0" tIns="0" rIns="0" bIns="0" rtlCol="0" anchor="t">
            <a:spAutoFit/>
          </a:bodyPr>
          <a:lstStyle/>
          <a:p>
            <a:pPr algn="ctr" defTabSz="609630">
              <a:lnSpc>
                <a:spcPts val="2803"/>
              </a:lnSpc>
            </a:pPr>
            <a:r>
              <a:rPr lang="fr-BE" sz="2000" dirty="0">
                <a:latin typeface="Mercury Regular" panose="02000603000000020004" pitchFamily="2" charset="0"/>
              </a:rPr>
              <a:t>Le format électronique diffère du simple format PDF par le </a:t>
            </a:r>
            <a:r>
              <a:rPr lang="fr-BE" sz="2000" dirty="0">
                <a:solidFill>
                  <a:schemeClr val="accent5"/>
                </a:solidFill>
                <a:latin typeface="Mercury Regular" panose="02000603000000020004" pitchFamily="2" charset="0"/>
              </a:rPr>
              <a:t>cadre sécurisé </a:t>
            </a:r>
            <a:r>
              <a:rPr lang="fr-BE" sz="2000" dirty="0">
                <a:latin typeface="Mercury Regular" panose="02000603000000020004" pitchFamily="2" charset="0"/>
              </a:rPr>
              <a:t>qu’il garantit</a:t>
            </a:r>
          </a:p>
        </p:txBody>
      </p:sp>
      <p:sp>
        <p:nvSpPr>
          <p:cNvPr id="13" name="TextBox 13"/>
          <p:cNvSpPr txBox="1"/>
          <p:nvPr/>
        </p:nvSpPr>
        <p:spPr>
          <a:xfrm>
            <a:off x="1639229" y="3918279"/>
            <a:ext cx="7408235" cy="696729"/>
          </a:xfrm>
          <a:prstGeom prst="rect">
            <a:avLst/>
          </a:prstGeom>
        </p:spPr>
        <p:txBody>
          <a:bodyPr wrap="square" lIns="0" tIns="0" rIns="0" bIns="0" rtlCol="0" anchor="t">
            <a:spAutoFit/>
          </a:bodyPr>
          <a:lstStyle/>
          <a:p>
            <a:pPr algn="ctr" defTabSz="609630">
              <a:lnSpc>
                <a:spcPts val="2827"/>
              </a:lnSpc>
            </a:pPr>
            <a:r>
              <a:rPr lang="fr-BE" sz="2000" dirty="0">
                <a:latin typeface="Mercury Regular" panose="02000603000000020004" pitchFamily="2" charset="0"/>
              </a:rPr>
              <a:t>Une facture envoyée par </a:t>
            </a:r>
            <a:r>
              <a:rPr lang="fr-BE" sz="2000" dirty="0">
                <a:solidFill>
                  <a:schemeClr val="accent5"/>
                </a:solidFill>
                <a:latin typeface="Mercury Regular" panose="02000603000000020004" pitchFamily="2" charset="0"/>
              </a:rPr>
              <a:t>e-mail</a:t>
            </a:r>
            <a:r>
              <a:rPr lang="fr-BE" sz="2000" dirty="0">
                <a:latin typeface="Mercury Regular" panose="02000603000000020004" pitchFamily="2" charset="0"/>
              </a:rPr>
              <a:t> sous d’autres formats (</a:t>
            </a:r>
            <a:r>
              <a:rPr lang="fr-BE" sz="2000" dirty="0" err="1">
                <a:latin typeface="Mercury Regular" panose="02000603000000020004" pitchFamily="2" charset="0"/>
              </a:rPr>
              <a:t>pdf</a:t>
            </a:r>
            <a:r>
              <a:rPr lang="fr-BE" sz="2000" dirty="0">
                <a:latin typeface="Mercury Regular" panose="02000603000000020004" pitchFamily="2" charset="0"/>
              </a:rPr>
              <a:t>, .</a:t>
            </a:r>
            <a:r>
              <a:rPr lang="fr-BE" sz="2000" dirty="0" err="1">
                <a:latin typeface="Mercury Regular" panose="02000603000000020004" pitchFamily="2" charset="0"/>
              </a:rPr>
              <a:t>xls</a:t>
            </a:r>
            <a:r>
              <a:rPr lang="fr-BE" sz="2000" dirty="0">
                <a:latin typeface="Mercury Regular" panose="02000603000000020004" pitchFamily="2" charset="0"/>
              </a:rPr>
              <a:t>,…) n’est </a:t>
            </a:r>
            <a:r>
              <a:rPr lang="fr-BE" sz="2000" dirty="0">
                <a:solidFill>
                  <a:schemeClr val="accent5"/>
                </a:solidFill>
                <a:latin typeface="Mercury Regular" panose="02000603000000020004" pitchFamily="2" charset="0"/>
              </a:rPr>
              <a:t>pas</a:t>
            </a:r>
            <a:r>
              <a:rPr lang="fr-BE" sz="2000" dirty="0">
                <a:latin typeface="Mercury Regular" panose="02000603000000020004" pitchFamily="2" charset="0"/>
              </a:rPr>
              <a:t> considérée comme une facture électronique.</a:t>
            </a:r>
          </a:p>
        </p:txBody>
      </p:sp>
    </p:spTree>
    <p:custDataLst>
      <p:tags r:id="rId1"/>
    </p:custDataLst>
    <p:extLst>
      <p:ext uri="{BB962C8B-B14F-4D97-AF65-F5344CB8AC3E}">
        <p14:creationId xmlns:p14="http://schemas.microsoft.com/office/powerpoint/2010/main" val="4258566145"/>
      </p:ext>
    </p:extLst>
  </p:cSld>
  <p:clrMapOvr>
    <a:masterClrMapping/>
  </p:clrMapOvr>
  <mc:AlternateContent xmlns:mc="http://schemas.openxmlformats.org/markup-compatibility/2006" xmlns:p14="http://schemas.microsoft.com/office/powerpoint/2010/main">
    <mc:Choice Requires="p14">
      <p:transition spd="med" p14:dur="700" advTm="80495">
        <p:fade/>
      </p:transition>
    </mc:Choice>
    <mc:Fallback xmlns="">
      <p:transition spd="med" advTm="804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2CB43ACB-5D9F-B7DB-8F14-BA1769B40C1F}"/>
              </a:ext>
            </a:extLst>
          </p:cNvPr>
          <p:cNvGrpSpPr/>
          <p:nvPr/>
        </p:nvGrpSpPr>
        <p:grpSpPr>
          <a:xfrm>
            <a:off x="1" y="785443"/>
            <a:ext cx="505942" cy="158159"/>
            <a:chOff x="162000" y="994774"/>
            <a:chExt cx="162485" cy="50800"/>
          </a:xfrm>
        </p:grpSpPr>
        <p:sp>
          <p:nvSpPr>
            <p:cNvPr id="6" name="object 24">
              <a:extLst>
                <a:ext uri="{FF2B5EF4-FFF2-40B4-BE49-F238E27FC236}">
                  <a16:creationId xmlns:a16="http://schemas.microsoft.com/office/drawing/2014/main" id="{C4AE51D6-6F43-0B9B-8D16-9AC5CA30B6AB}"/>
                </a:ext>
              </a:extLst>
            </p:cNvPr>
            <p:cNvSpPr/>
            <p:nvPr userDrawn="1"/>
          </p:nvSpPr>
          <p:spPr>
            <a:xfrm flipV="1">
              <a:off x="162000" y="1010904"/>
              <a:ext cx="137085" cy="8904"/>
            </a:xfrm>
            <a:custGeom>
              <a:avLst/>
              <a:gdLst/>
              <a:ahLst/>
              <a:cxnLst/>
              <a:rect l="l" t="t" r="r" b="b"/>
              <a:pathLst>
                <a:path w="299085">
                  <a:moveTo>
                    <a:pt x="0" y="0"/>
                  </a:moveTo>
                  <a:lnTo>
                    <a:pt x="298594" y="0"/>
                  </a:lnTo>
                </a:path>
              </a:pathLst>
            </a:custGeom>
            <a:ln w="50800">
              <a:solidFill>
                <a:srgbClr val="FFE71E"/>
              </a:solidFill>
            </a:ln>
          </p:spPr>
          <p:txBody>
            <a:bodyPr wrap="square" lIns="0" tIns="0" rIns="0" bIns="0" rtlCol="0"/>
            <a:lstStyle/>
            <a:p>
              <a:endParaRPr sz="1091" dirty="0"/>
            </a:p>
          </p:txBody>
        </p:sp>
        <p:sp>
          <p:nvSpPr>
            <p:cNvPr id="7" name="object 25">
              <a:extLst>
                <a:ext uri="{FF2B5EF4-FFF2-40B4-BE49-F238E27FC236}">
                  <a16:creationId xmlns:a16="http://schemas.microsoft.com/office/drawing/2014/main" id="{DBAF2CF0-EF77-8515-045E-11D020250721}"/>
                </a:ext>
              </a:extLst>
            </p:cNvPr>
            <p:cNvSpPr/>
            <p:nvPr userDrawn="1"/>
          </p:nvSpPr>
          <p:spPr>
            <a:xfrm>
              <a:off x="273685" y="994774"/>
              <a:ext cx="50800" cy="50800"/>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endParaRPr sz="1091"/>
            </a:p>
          </p:txBody>
        </p:sp>
      </p:grpSp>
      <p:sp>
        <p:nvSpPr>
          <p:cNvPr id="8" name="Titre 1">
            <a:extLst>
              <a:ext uri="{FF2B5EF4-FFF2-40B4-BE49-F238E27FC236}">
                <a16:creationId xmlns:a16="http://schemas.microsoft.com/office/drawing/2014/main" id="{6E140148-36DC-B646-5842-9123E2D02988}"/>
              </a:ext>
            </a:extLst>
          </p:cNvPr>
          <p:cNvSpPr txBox="1">
            <a:spLocks/>
          </p:cNvSpPr>
          <p:nvPr/>
        </p:nvSpPr>
        <p:spPr>
          <a:xfrm>
            <a:off x="746760" y="553675"/>
            <a:ext cx="10393680" cy="535531"/>
          </a:xfrm>
          <a:prstGeom prst="rect">
            <a:avLst/>
          </a:prstGeom>
        </p:spPr>
        <p:txBody>
          <a:bodyPr/>
          <a:lstStyle>
            <a:lvl1pPr algn="l" defTabSz="914262" rtl="0" eaLnBrk="1" latinLnBrk="0" hangingPunct="1">
              <a:lnSpc>
                <a:spcPct val="90000"/>
              </a:lnSpc>
              <a:spcBef>
                <a:spcPct val="0"/>
              </a:spcBef>
              <a:buNone/>
              <a:defRPr sz="4399" b="0" i="0" kern="1200">
                <a:solidFill>
                  <a:schemeClr val="tx1"/>
                </a:solidFill>
                <a:latin typeface="Mercury Regular" panose="02000603000000020004" pitchFamily="2" charset="0"/>
                <a:ea typeface="+mj-ea"/>
                <a:cs typeface="+mj-cs"/>
              </a:defRPr>
            </a:lvl1pPr>
          </a:lstStyle>
          <a:p>
            <a:pPr algn="ctr"/>
            <a:r>
              <a:rPr lang="fr-BE" sz="3200" dirty="0"/>
              <a:t>La facture électronique permet de </a:t>
            </a:r>
            <a:r>
              <a:rPr lang="fr-BE" sz="3200" dirty="0">
                <a:solidFill>
                  <a:schemeClr val="accent5"/>
                </a:solidFill>
              </a:rPr>
              <a:t>supprimer des étapes de traitement </a:t>
            </a:r>
            <a:r>
              <a:rPr lang="fr-BE" sz="3200" dirty="0"/>
              <a:t>tant chez le fournisseur que dans les administrations…</a:t>
            </a:r>
          </a:p>
          <a:p>
            <a:endParaRPr lang="fr-BE" sz="3200" dirty="0">
              <a:solidFill>
                <a:schemeClr val="accent5"/>
              </a:solidFill>
            </a:endParaRPr>
          </a:p>
        </p:txBody>
      </p:sp>
      <p:pic>
        <p:nvPicPr>
          <p:cNvPr id="21" name="Picture 94" descr="Graphical user interface&#10;&#10;Description automatically generated">
            <a:extLst>
              <a:ext uri="{FF2B5EF4-FFF2-40B4-BE49-F238E27FC236}">
                <a16:creationId xmlns:a16="http://schemas.microsoft.com/office/drawing/2014/main" id="{E70E0E45-D1EF-7C35-B41F-A6C69EBE42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195" y="2560618"/>
            <a:ext cx="11019610" cy="2270462"/>
          </a:xfrm>
          <a:prstGeom prst="rect">
            <a:avLst/>
          </a:prstGeom>
        </p:spPr>
      </p:pic>
      <p:cxnSp>
        <p:nvCxnSpPr>
          <p:cNvPr id="22" name="Straight Arrow Connector 95">
            <a:extLst>
              <a:ext uri="{FF2B5EF4-FFF2-40B4-BE49-F238E27FC236}">
                <a16:creationId xmlns:a16="http://schemas.microsoft.com/office/drawing/2014/main" id="{E2E55698-50B3-4B56-A566-A726694EECDA}"/>
              </a:ext>
            </a:extLst>
          </p:cNvPr>
          <p:cNvCxnSpPr>
            <a:cxnSpLocks/>
          </p:cNvCxnSpPr>
          <p:nvPr/>
        </p:nvCxnSpPr>
        <p:spPr>
          <a:xfrm>
            <a:off x="2671232" y="2766070"/>
            <a:ext cx="6876000" cy="0"/>
          </a:xfrm>
          <a:prstGeom prst="straightConnector1">
            <a:avLst/>
          </a:prstGeom>
          <a:ln w="57150">
            <a:solidFill>
              <a:srgbClr val="CC4D2A"/>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96">
            <a:extLst>
              <a:ext uri="{FF2B5EF4-FFF2-40B4-BE49-F238E27FC236}">
                <a16:creationId xmlns:a16="http://schemas.microsoft.com/office/drawing/2014/main" id="{D77EFA14-0A47-0F9A-B586-8B19F67F765B}"/>
              </a:ext>
            </a:extLst>
          </p:cNvPr>
          <p:cNvSpPr/>
          <p:nvPr/>
        </p:nvSpPr>
        <p:spPr>
          <a:xfrm>
            <a:off x="5113040" y="2636818"/>
            <a:ext cx="2208452" cy="329024"/>
          </a:xfrm>
          <a:prstGeom prst="roundRect">
            <a:avLst/>
          </a:prstGeom>
          <a:solidFill>
            <a:srgbClr val="CC4D2A"/>
          </a:solidFill>
          <a:ln>
            <a:solidFill>
              <a:srgbClr val="CC4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t>Facture électronique</a:t>
            </a:r>
          </a:p>
        </p:txBody>
      </p:sp>
      <p:cxnSp>
        <p:nvCxnSpPr>
          <p:cNvPr id="24" name="Straight Connector 98">
            <a:extLst>
              <a:ext uri="{FF2B5EF4-FFF2-40B4-BE49-F238E27FC236}">
                <a16:creationId xmlns:a16="http://schemas.microsoft.com/office/drawing/2014/main" id="{AFB58E79-AE2E-6FE9-4352-1CF32A8649EC}"/>
              </a:ext>
            </a:extLst>
          </p:cNvPr>
          <p:cNvCxnSpPr>
            <a:cxnSpLocks/>
          </p:cNvCxnSpPr>
          <p:nvPr/>
        </p:nvCxnSpPr>
        <p:spPr>
          <a:xfrm flipV="1">
            <a:off x="2556168" y="3591012"/>
            <a:ext cx="648000" cy="612000"/>
          </a:xfrm>
          <a:prstGeom prst="line">
            <a:avLst/>
          </a:prstGeom>
          <a:ln w="38100">
            <a:solidFill>
              <a:srgbClr val="CC4D2A"/>
            </a:solidFill>
          </a:ln>
        </p:spPr>
        <p:style>
          <a:lnRef idx="1">
            <a:schemeClr val="accent1"/>
          </a:lnRef>
          <a:fillRef idx="0">
            <a:schemeClr val="accent1"/>
          </a:fillRef>
          <a:effectRef idx="0">
            <a:schemeClr val="accent1"/>
          </a:effectRef>
          <a:fontRef idx="minor">
            <a:schemeClr val="tx1"/>
          </a:fontRef>
        </p:style>
      </p:cxnSp>
      <p:cxnSp>
        <p:nvCxnSpPr>
          <p:cNvPr id="25" name="Straight Connector 99">
            <a:extLst>
              <a:ext uri="{FF2B5EF4-FFF2-40B4-BE49-F238E27FC236}">
                <a16:creationId xmlns:a16="http://schemas.microsoft.com/office/drawing/2014/main" id="{8F01F589-1EF1-C408-EDE6-AC9F3A464470}"/>
              </a:ext>
            </a:extLst>
          </p:cNvPr>
          <p:cNvCxnSpPr>
            <a:cxnSpLocks/>
          </p:cNvCxnSpPr>
          <p:nvPr/>
        </p:nvCxnSpPr>
        <p:spPr>
          <a:xfrm flipV="1">
            <a:off x="3470176" y="3580511"/>
            <a:ext cx="648000" cy="612000"/>
          </a:xfrm>
          <a:prstGeom prst="line">
            <a:avLst/>
          </a:prstGeom>
          <a:ln w="38100">
            <a:solidFill>
              <a:srgbClr val="CC4D2A"/>
            </a:solidFill>
          </a:ln>
        </p:spPr>
        <p:style>
          <a:lnRef idx="1">
            <a:schemeClr val="accent1"/>
          </a:lnRef>
          <a:fillRef idx="0">
            <a:schemeClr val="accent1"/>
          </a:fillRef>
          <a:effectRef idx="0">
            <a:schemeClr val="accent1"/>
          </a:effectRef>
          <a:fontRef idx="minor">
            <a:schemeClr val="tx1"/>
          </a:fontRef>
        </p:style>
      </p:cxnSp>
      <p:cxnSp>
        <p:nvCxnSpPr>
          <p:cNvPr id="26" name="Straight Connector 100">
            <a:extLst>
              <a:ext uri="{FF2B5EF4-FFF2-40B4-BE49-F238E27FC236}">
                <a16:creationId xmlns:a16="http://schemas.microsoft.com/office/drawing/2014/main" id="{EAC9286D-8401-04FE-1525-5DAE91CD1293}"/>
              </a:ext>
            </a:extLst>
          </p:cNvPr>
          <p:cNvCxnSpPr>
            <a:cxnSpLocks/>
          </p:cNvCxnSpPr>
          <p:nvPr/>
        </p:nvCxnSpPr>
        <p:spPr>
          <a:xfrm flipV="1">
            <a:off x="4705941" y="3574731"/>
            <a:ext cx="648000" cy="612000"/>
          </a:xfrm>
          <a:prstGeom prst="line">
            <a:avLst/>
          </a:prstGeom>
          <a:ln w="38100">
            <a:solidFill>
              <a:srgbClr val="CC4D2A"/>
            </a:solidFill>
          </a:ln>
        </p:spPr>
        <p:style>
          <a:lnRef idx="1">
            <a:schemeClr val="accent1"/>
          </a:lnRef>
          <a:fillRef idx="0">
            <a:schemeClr val="accent1"/>
          </a:fillRef>
          <a:effectRef idx="0">
            <a:schemeClr val="accent1"/>
          </a:effectRef>
          <a:fontRef idx="minor">
            <a:schemeClr val="tx1"/>
          </a:fontRef>
        </p:style>
      </p:cxnSp>
      <p:cxnSp>
        <p:nvCxnSpPr>
          <p:cNvPr id="27" name="Straight Connector 101">
            <a:extLst>
              <a:ext uri="{FF2B5EF4-FFF2-40B4-BE49-F238E27FC236}">
                <a16:creationId xmlns:a16="http://schemas.microsoft.com/office/drawing/2014/main" id="{22BF9421-FAC0-D85C-13EB-D53DFB6020EF}"/>
              </a:ext>
            </a:extLst>
          </p:cNvPr>
          <p:cNvCxnSpPr>
            <a:cxnSpLocks/>
          </p:cNvCxnSpPr>
          <p:nvPr/>
        </p:nvCxnSpPr>
        <p:spPr>
          <a:xfrm flipV="1">
            <a:off x="5698359" y="3606563"/>
            <a:ext cx="648000" cy="612000"/>
          </a:xfrm>
          <a:prstGeom prst="line">
            <a:avLst/>
          </a:prstGeom>
          <a:ln w="38100">
            <a:solidFill>
              <a:srgbClr val="CC4D2A"/>
            </a:solidFill>
          </a:ln>
        </p:spPr>
        <p:style>
          <a:lnRef idx="1">
            <a:schemeClr val="accent1"/>
          </a:lnRef>
          <a:fillRef idx="0">
            <a:schemeClr val="accent1"/>
          </a:fillRef>
          <a:effectRef idx="0">
            <a:schemeClr val="accent1"/>
          </a:effectRef>
          <a:fontRef idx="minor">
            <a:schemeClr val="tx1"/>
          </a:fontRef>
        </p:style>
      </p:cxnSp>
      <p:cxnSp>
        <p:nvCxnSpPr>
          <p:cNvPr id="28" name="Straight Connector 102">
            <a:extLst>
              <a:ext uri="{FF2B5EF4-FFF2-40B4-BE49-F238E27FC236}">
                <a16:creationId xmlns:a16="http://schemas.microsoft.com/office/drawing/2014/main" id="{F3FFA071-325E-A984-2FD0-805B563F0E6E}"/>
              </a:ext>
            </a:extLst>
          </p:cNvPr>
          <p:cNvCxnSpPr>
            <a:cxnSpLocks/>
          </p:cNvCxnSpPr>
          <p:nvPr/>
        </p:nvCxnSpPr>
        <p:spPr>
          <a:xfrm flipV="1">
            <a:off x="6734287" y="3558450"/>
            <a:ext cx="648000" cy="612000"/>
          </a:xfrm>
          <a:prstGeom prst="line">
            <a:avLst/>
          </a:prstGeom>
          <a:ln w="38100">
            <a:solidFill>
              <a:srgbClr val="CC4D2A"/>
            </a:solidFill>
          </a:ln>
        </p:spPr>
        <p:style>
          <a:lnRef idx="1">
            <a:schemeClr val="accent1"/>
          </a:lnRef>
          <a:fillRef idx="0">
            <a:schemeClr val="accent1"/>
          </a:fillRef>
          <a:effectRef idx="0">
            <a:schemeClr val="accent1"/>
          </a:effectRef>
          <a:fontRef idx="minor">
            <a:schemeClr val="tx1"/>
          </a:fontRef>
        </p:style>
      </p:cxnSp>
      <p:cxnSp>
        <p:nvCxnSpPr>
          <p:cNvPr id="29" name="Straight Connector 103">
            <a:extLst>
              <a:ext uri="{FF2B5EF4-FFF2-40B4-BE49-F238E27FC236}">
                <a16:creationId xmlns:a16="http://schemas.microsoft.com/office/drawing/2014/main" id="{91DC6292-2AAB-AE33-FE8B-8BE8EAAD61FF}"/>
              </a:ext>
            </a:extLst>
          </p:cNvPr>
          <p:cNvCxnSpPr>
            <a:cxnSpLocks/>
          </p:cNvCxnSpPr>
          <p:nvPr/>
        </p:nvCxnSpPr>
        <p:spPr>
          <a:xfrm flipV="1">
            <a:off x="7977473" y="3591012"/>
            <a:ext cx="648000" cy="612000"/>
          </a:xfrm>
          <a:prstGeom prst="line">
            <a:avLst/>
          </a:prstGeom>
          <a:ln w="38100">
            <a:solidFill>
              <a:srgbClr val="CC4D2A"/>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0988977"/>
      </p:ext>
    </p:extLst>
  </p:cSld>
  <p:clrMapOvr>
    <a:masterClrMapping/>
  </p:clrMapOvr>
  <mc:AlternateContent xmlns:mc="http://schemas.openxmlformats.org/markup-compatibility/2006" xmlns:p14="http://schemas.microsoft.com/office/powerpoint/2010/main">
    <mc:Choice Requires="p14">
      <p:transition spd="med" p14:dur="700" advTm="54054">
        <p:fade/>
      </p:transition>
    </mc:Choice>
    <mc:Fallback xmlns="">
      <p:transition spd="med" advTm="5405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Cible 2.0">
            <a:extLst>
              <a:ext uri="{FF2B5EF4-FFF2-40B4-BE49-F238E27FC236}">
                <a16:creationId xmlns:a16="http://schemas.microsoft.com/office/drawing/2014/main" id="{9CBE7C42-A0C4-EFCF-7FCD-9476EDCFC7C1}"/>
              </a:ext>
            </a:extLst>
          </p:cNvPr>
          <p:cNvPicPr>
            <a:picLocks noChangeAspect="1"/>
          </p:cNvPicPr>
          <p:nvPr/>
        </p:nvPicPr>
        <p:blipFill>
          <a:blip r:embed="rId3"/>
          <a:stretch>
            <a:fillRect/>
          </a:stretch>
        </p:blipFill>
        <p:spPr>
          <a:xfrm>
            <a:off x="8640562" y="-4765999"/>
            <a:ext cx="14780165" cy="14608924"/>
          </a:xfrm>
          <a:prstGeom prst="rect">
            <a:avLst/>
          </a:prstGeom>
        </p:spPr>
      </p:pic>
      <p:sp>
        <p:nvSpPr>
          <p:cNvPr id="12" name="Titre 11">
            <a:extLst>
              <a:ext uri="{FF2B5EF4-FFF2-40B4-BE49-F238E27FC236}">
                <a16:creationId xmlns:a16="http://schemas.microsoft.com/office/drawing/2014/main" id="{15537B4D-957D-D438-7987-28855749B1CB}"/>
              </a:ext>
            </a:extLst>
          </p:cNvPr>
          <p:cNvSpPr>
            <a:spLocks noGrp="1"/>
          </p:cNvSpPr>
          <p:nvPr>
            <p:ph type="title"/>
          </p:nvPr>
        </p:nvSpPr>
        <p:spPr>
          <a:xfrm>
            <a:off x="838200" y="553675"/>
            <a:ext cx="10515600" cy="535531"/>
          </a:xfrm>
        </p:spPr>
        <p:txBody>
          <a:bodyPr/>
          <a:lstStyle/>
          <a:p>
            <a:r>
              <a:rPr lang="fr-FR" sz="3200" dirty="0"/>
              <a:t>Ce qui offre différents </a:t>
            </a:r>
            <a:r>
              <a:rPr lang="fr-FR" sz="3200" dirty="0">
                <a:solidFill>
                  <a:schemeClr val="accent5"/>
                </a:solidFill>
              </a:rPr>
              <a:t>avantages</a:t>
            </a:r>
          </a:p>
        </p:txBody>
      </p:sp>
      <p:sp>
        <p:nvSpPr>
          <p:cNvPr id="15" name="Rectangle : coins arrondis 14">
            <a:extLst>
              <a:ext uri="{FF2B5EF4-FFF2-40B4-BE49-F238E27FC236}">
                <a16:creationId xmlns:a16="http://schemas.microsoft.com/office/drawing/2014/main" id="{D873CC89-A6AE-6383-9D57-9374F91F26E4}"/>
              </a:ext>
            </a:extLst>
          </p:cNvPr>
          <p:cNvSpPr/>
          <p:nvPr/>
        </p:nvSpPr>
        <p:spPr>
          <a:xfrm>
            <a:off x="472306" y="1989876"/>
            <a:ext cx="3079133" cy="1911564"/>
          </a:xfrm>
          <a:prstGeom prst="roundRect">
            <a:avLst>
              <a:gd name="adj" fmla="val 12937"/>
            </a:avLst>
          </a:prstGeom>
          <a:solidFill>
            <a:schemeClr val="tx1">
              <a:alpha val="9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218274" tIns="218274" rIns="218274" bIns="218274" rtlCol="0" anchor="ctr" anchorCtr="0"/>
          <a:lstStyle/>
          <a:p>
            <a:pPr marL="7700" marR="115885" defTabSz="277200">
              <a:spcBef>
                <a:spcPts val="61"/>
              </a:spcBef>
              <a:spcAft>
                <a:spcPts val="909"/>
              </a:spcAft>
            </a:pPr>
            <a:r>
              <a:rPr lang="fr-BE" b="1" dirty="0">
                <a:solidFill>
                  <a:schemeClr val="bg1"/>
                </a:solidFill>
                <a:latin typeface="Mercury Bold" panose="02000603000000020004" pitchFamily="2" charset="0"/>
              </a:rPr>
              <a:t>Économies de coûts:</a:t>
            </a:r>
            <a:r>
              <a:rPr lang="fr-BE" sz="1600" b="1" dirty="0">
                <a:solidFill>
                  <a:srgbClr val="FFFFFF"/>
                </a:solidFill>
                <a:latin typeface="Mercury Bold" panose="02000603000000020004" pitchFamily="2" charset="0"/>
              </a:rPr>
              <a:t> </a:t>
            </a:r>
            <a:r>
              <a:rPr lang="fr-BE" sz="1600" dirty="0">
                <a:solidFill>
                  <a:srgbClr val="FFFFFF"/>
                </a:solidFill>
                <a:latin typeface="Mercury Regular" panose="02000603000000020004" pitchFamily="50" charset="0"/>
              </a:rPr>
              <a:t>réduction des impressions, des envois postaux, du délai de paiement</a:t>
            </a:r>
            <a:endParaRPr lang="en-US" sz="1600" spc="17" dirty="0">
              <a:solidFill>
                <a:srgbClr val="006D8B"/>
              </a:solidFill>
              <a:latin typeface="Mercury Regular" panose="02000603000000020004" pitchFamily="50" charset="0"/>
            </a:endParaRPr>
          </a:p>
        </p:txBody>
      </p:sp>
      <p:grpSp>
        <p:nvGrpSpPr>
          <p:cNvPr id="60" name="Groupe 59">
            <a:extLst>
              <a:ext uri="{FF2B5EF4-FFF2-40B4-BE49-F238E27FC236}">
                <a16:creationId xmlns:a16="http://schemas.microsoft.com/office/drawing/2014/main" id="{86319F01-34DD-94A5-53F1-5264DE28509C}"/>
              </a:ext>
            </a:extLst>
          </p:cNvPr>
          <p:cNvGrpSpPr/>
          <p:nvPr/>
        </p:nvGrpSpPr>
        <p:grpSpPr>
          <a:xfrm>
            <a:off x="3112383" y="3619485"/>
            <a:ext cx="5500226" cy="109136"/>
            <a:chOff x="5202651" y="6100129"/>
            <a:chExt cx="9071553" cy="179998"/>
          </a:xfrm>
        </p:grpSpPr>
        <p:sp>
          <p:nvSpPr>
            <p:cNvPr id="61" name="object 62">
              <a:extLst>
                <a:ext uri="{FF2B5EF4-FFF2-40B4-BE49-F238E27FC236}">
                  <a16:creationId xmlns:a16="http://schemas.microsoft.com/office/drawing/2014/main" id="{1DF6D865-06E4-BF61-D4F2-17E59978E7B4}"/>
                </a:ext>
              </a:extLst>
            </p:cNvPr>
            <p:cNvSpPr/>
            <p:nvPr/>
          </p:nvSpPr>
          <p:spPr>
            <a:xfrm>
              <a:off x="5292650" y="6192070"/>
              <a:ext cx="8891555" cy="0"/>
            </a:xfrm>
            <a:custGeom>
              <a:avLst/>
              <a:gdLst/>
              <a:ahLst/>
              <a:cxnLst/>
              <a:rect l="l" t="t" r="r" b="b"/>
              <a:pathLst>
                <a:path w="3393440">
                  <a:moveTo>
                    <a:pt x="3393198" y="0"/>
                  </a:moveTo>
                  <a:lnTo>
                    <a:pt x="0" y="0"/>
                  </a:lnTo>
                </a:path>
              </a:pathLst>
            </a:custGeom>
            <a:ln w="50800">
              <a:solidFill>
                <a:srgbClr val="FFE71E"/>
              </a:solidFill>
            </a:ln>
          </p:spPr>
          <p:txBody>
            <a:bodyPr wrap="square" lIns="0" tIns="0" rIns="0" bIns="0" rtlCol="0"/>
            <a:lstStyle/>
            <a:p>
              <a:pPr defTabSz="277200"/>
              <a:endParaRPr sz="1091">
                <a:solidFill>
                  <a:srgbClr val="00708C"/>
                </a:solidFill>
                <a:latin typeface="Calibri" panose="020F0502020204030204"/>
              </a:endParaRPr>
            </a:p>
          </p:txBody>
        </p:sp>
        <p:grpSp>
          <p:nvGrpSpPr>
            <p:cNvPr id="62" name="Groupe 61">
              <a:extLst>
                <a:ext uri="{FF2B5EF4-FFF2-40B4-BE49-F238E27FC236}">
                  <a16:creationId xmlns:a16="http://schemas.microsoft.com/office/drawing/2014/main" id="{2132904A-6519-7906-7BCF-A182037F00DC}"/>
                </a:ext>
              </a:extLst>
            </p:cNvPr>
            <p:cNvGrpSpPr/>
            <p:nvPr/>
          </p:nvGrpSpPr>
          <p:grpSpPr>
            <a:xfrm>
              <a:off x="5202651" y="6100129"/>
              <a:ext cx="9071553" cy="179998"/>
              <a:chOff x="5202651" y="6100129"/>
              <a:chExt cx="9071553" cy="179998"/>
            </a:xfrm>
          </p:grpSpPr>
          <p:sp>
            <p:nvSpPr>
              <p:cNvPr id="63" name="object 25">
                <a:extLst>
                  <a:ext uri="{FF2B5EF4-FFF2-40B4-BE49-F238E27FC236}">
                    <a16:creationId xmlns:a16="http://schemas.microsoft.com/office/drawing/2014/main" id="{C574BF8D-24B9-7AC3-9EED-A5A6C20A7454}"/>
                  </a:ext>
                </a:extLst>
              </p:cNvPr>
              <p:cNvSpPr/>
              <p:nvPr/>
            </p:nvSpPr>
            <p:spPr>
              <a:xfrm>
                <a:off x="14094205" y="6100129"/>
                <a:ext cx="179999" cy="179998"/>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pPr defTabSz="277200"/>
                <a:endParaRPr sz="1091" dirty="0">
                  <a:solidFill>
                    <a:srgbClr val="00708C"/>
                  </a:solidFill>
                  <a:latin typeface="Calibri" panose="020F0502020204030204"/>
                </a:endParaRPr>
              </a:p>
            </p:txBody>
          </p:sp>
          <p:sp>
            <p:nvSpPr>
              <p:cNvPr id="64" name="object 25">
                <a:extLst>
                  <a:ext uri="{FF2B5EF4-FFF2-40B4-BE49-F238E27FC236}">
                    <a16:creationId xmlns:a16="http://schemas.microsoft.com/office/drawing/2014/main" id="{EC894F3E-284B-51C4-E6F7-3D3B5F89800F}"/>
                  </a:ext>
                </a:extLst>
              </p:cNvPr>
              <p:cNvSpPr/>
              <p:nvPr/>
            </p:nvSpPr>
            <p:spPr>
              <a:xfrm>
                <a:off x="5202651" y="6100129"/>
                <a:ext cx="179999" cy="179998"/>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pPr defTabSz="277200"/>
                <a:endParaRPr sz="1091" dirty="0">
                  <a:solidFill>
                    <a:srgbClr val="00708C"/>
                  </a:solidFill>
                  <a:latin typeface="Calibri" panose="020F0502020204030204"/>
                </a:endParaRPr>
              </a:p>
            </p:txBody>
          </p:sp>
        </p:grpSp>
      </p:grpSp>
      <p:sp>
        <p:nvSpPr>
          <p:cNvPr id="3" name="Rectangle : coins arrondis 2">
            <a:extLst>
              <a:ext uri="{FF2B5EF4-FFF2-40B4-BE49-F238E27FC236}">
                <a16:creationId xmlns:a16="http://schemas.microsoft.com/office/drawing/2014/main" id="{43D77B20-3A0F-E9E7-233E-55B3295CA90E}"/>
              </a:ext>
            </a:extLst>
          </p:cNvPr>
          <p:cNvSpPr/>
          <p:nvPr/>
        </p:nvSpPr>
        <p:spPr>
          <a:xfrm>
            <a:off x="4465253" y="4235929"/>
            <a:ext cx="3079133" cy="1911564"/>
          </a:xfrm>
          <a:prstGeom prst="roundRect">
            <a:avLst>
              <a:gd name="adj" fmla="val 12937"/>
            </a:avLst>
          </a:prstGeom>
          <a:solidFill>
            <a:schemeClr val="tx1">
              <a:alpha val="9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218274" tIns="218274" rIns="218274" bIns="218274" rtlCol="0" anchor="ctr" anchorCtr="0"/>
          <a:lstStyle/>
          <a:p>
            <a:pPr marL="7700" marR="115885" defTabSz="277200">
              <a:spcBef>
                <a:spcPts val="61"/>
              </a:spcBef>
              <a:spcAft>
                <a:spcPts val="909"/>
              </a:spcAft>
            </a:pPr>
            <a:r>
              <a:rPr lang="fr-BE" b="1" dirty="0">
                <a:solidFill>
                  <a:srgbClr val="FFFFFF"/>
                </a:solidFill>
                <a:latin typeface="Mercury Bold" panose="02000603000000020004" pitchFamily="2" charset="0"/>
              </a:rPr>
              <a:t>Transparence :                               </a:t>
            </a:r>
            <a:r>
              <a:rPr lang="fr-BE" sz="1600" dirty="0">
                <a:solidFill>
                  <a:srgbClr val="FFFFFF"/>
                </a:solidFill>
                <a:latin typeface="Mercury Regular" panose="02000603000000020004" pitchFamily="50" charset="0"/>
              </a:rPr>
              <a:t>suivi du statut de la facture possible par le fournisseur</a:t>
            </a:r>
            <a:endParaRPr lang="en-US" sz="1600" spc="17" dirty="0">
              <a:solidFill>
                <a:srgbClr val="006D8B"/>
              </a:solidFill>
              <a:latin typeface="Mercury Regular" panose="02000603000000020004" pitchFamily="50" charset="0"/>
            </a:endParaRPr>
          </a:p>
        </p:txBody>
      </p:sp>
      <p:sp>
        <p:nvSpPr>
          <p:cNvPr id="4" name="Rectangle : coins arrondis 3">
            <a:extLst>
              <a:ext uri="{FF2B5EF4-FFF2-40B4-BE49-F238E27FC236}">
                <a16:creationId xmlns:a16="http://schemas.microsoft.com/office/drawing/2014/main" id="{D8435267-5CDC-3176-CE55-BBCAF7289405}"/>
              </a:ext>
            </a:extLst>
          </p:cNvPr>
          <p:cNvSpPr/>
          <p:nvPr/>
        </p:nvSpPr>
        <p:spPr>
          <a:xfrm>
            <a:off x="4550010" y="1563156"/>
            <a:ext cx="3258409" cy="1911564"/>
          </a:xfrm>
          <a:prstGeom prst="roundRect">
            <a:avLst>
              <a:gd name="adj" fmla="val 12937"/>
            </a:avLst>
          </a:prstGeom>
          <a:solidFill>
            <a:schemeClr val="tx1">
              <a:alpha val="9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218274" tIns="218274" rIns="218274" bIns="218274" rtlCol="0" anchor="ctr" anchorCtr="0"/>
          <a:lstStyle/>
          <a:p>
            <a:pPr marL="7700" marR="115885" defTabSz="277200">
              <a:spcBef>
                <a:spcPts val="61"/>
              </a:spcBef>
              <a:spcAft>
                <a:spcPts val="909"/>
              </a:spcAft>
            </a:pPr>
            <a:r>
              <a:rPr lang="fr-BE" b="1" dirty="0">
                <a:solidFill>
                  <a:srgbClr val="FFFFFF"/>
                </a:solidFill>
                <a:latin typeface="Mercury Bold" panose="02000603000000020004" pitchFamily="2" charset="0"/>
              </a:rPr>
              <a:t>Gain en efficacité : </a:t>
            </a:r>
            <a:r>
              <a:rPr lang="fr-BE" sz="1600" dirty="0">
                <a:solidFill>
                  <a:srgbClr val="FFFFFF"/>
                </a:solidFill>
                <a:latin typeface="Mercury Regular" panose="02000603000000020004" pitchFamily="50" charset="0"/>
              </a:rPr>
              <a:t>suppression des éventuelles erreurs d’encodage, assurance que la facture arrive au bon département</a:t>
            </a:r>
          </a:p>
        </p:txBody>
      </p:sp>
      <p:sp>
        <p:nvSpPr>
          <p:cNvPr id="5" name="Rectangle : coins arrondis 4">
            <a:extLst>
              <a:ext uri="{FF2B5EF4-FFF2-40B4-BE49-F238E27FC236}">
                <a16:creationId xmlns:a16="http://schemas.microsoft.com/office/drawing/2014/main" id="{D5526FF4-32FB-59AA-5C33-F366A92B9333}"/>
              </a:ext>
            </a:extLst>
          </p:cNvPr>
          <p:cNvSpPr/>
          <p:nvPr/>
        </p:nvSpPr>
        <p:spPr>
          <a:xfrm>
            <a:off x="8381553" y="1170044"/>
            <a:ext cx="3079133" cy="1911564"/>
          </a:xfrm>
          <a:prstGeom prst="roundRect">
            <a:avLst>
              <a:gd name="adj" fmla="val 12937"/>
            </a:avLst>
          </a:prstGeom>
          <a:solidFill>
            <a:schemeClr val="tx1">
              <a:alpha val="9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218274" tIns="218274" rIns="218274" bIns="218274" rtlCol="0" anchor="ctr" anchorCtr="0"/>
          <a:lstStyle/>
          <a:p>
            <a:pPr marL="7700" marR="115885" defTabSz="277200">
              <a:spcBef>
                <a:spcPts val="61"/>
              </a:spcBef>
              <a:spcAft>
                <a:spcPts val="909"/>
              </a:spcAft>
            </a:pPr>
            <a:r>
              <a:rPr lang="fr-BE" b="1" dirty="0">
                <a:solidFill>
                  <a:srgbClr val="FFFFFF"/>
                </a:solidFill>
                <a:latin typeface="Mercury Bold" panose="02000603000000020004" pitchFamily="2" charset="0"/>
              </a:rPr>
              <a:t>Réduction de l’impact sur l’environnement:                            </a:t>
            </a:r>
            <a:r>
              <a:rPr lang="fr-BE" sz="1600" dirty="0">
                <a:solidFill>
                  <a:srgbClr val="FFFFFF"/>
                </a:solidFill>
                <a:latin typeface="Mercury Regular" panose="02000603000000020004" pitchFamily="50" charset="0"/>
              </a:rPr>
              <a:t>moins de papier, de transport,…</a:t>
            </a:r>
          </a:p>
        </p:txBody>
      </p:sp>
      <p:grpSp>
        <p:nvGrpSpPr>
          <p:cNvPr id="38" name="Groupe 37">
            <a:extLst>
              <a:ext uri="{FF2B5EF4-FFF2-40B4-BE49-F238E27FC236}">
                <a16:creationId xmlns:a16="http://schemas.microsoft.com/office/drawing/2014/main" id="{A66E304F-6CF8-787B-4D58-8518E2E0A0DD}"/>
              </a:ext>
            </a:extLst>
          </p:cNvPr>
          <p:cNvGrpSpPr/>
          <p:nvPr/>
        </p:nvGrpSpPr>
        <p:grpSpPr>
          <a:xfrm>
            <a:off x="7205223" y="4096740"/>
            <a:ext cx="4631640" cy="842948"/>
            <a:chOff x="10668642" y="6284449"/>
            <a:chExt cx="7638989" cy="1390278"/>
          </a:xfrm>
        </p:grpSpPr>
        <p:sp>
          <p:nvSpPr>
            <p:cNvPr id="39" name="object 58">
              <a:extLst>
                <a:ext uri="{FF2B5EF4-FFF2-40B4-BE49-F238E27FC236}">
                  <a16:creationId xmlns:a16="http://schemas.microsoft.com/office/drawing/2014/main" id="{12CF74FE-D74C-EB6D-FF35-442FD0FF07C6}"/>
                </a:ext>
              </a:extLst>
            </p:cNvPr>
            <p:cNvSpPr/>
            <p:nvPr/>
          </p:nvSpPr>
          <p:spPr>
            <a:xfrm>
              <a:off x="10758642" y="6370126"/>
              <a:ext cx="7458990" cy="1214602"/>
            </a:xfrm>
            <a:custGeom>
              <a:avLst/>
              <a:gdLst/>
              <a:ahLst/>
              <a:cxnLst/>
              <a:rect l="l" t="t" r="r" b="b"/>
              <a:pathLst>
                <a:path w="2846704" h="463550">
                  <a:moveTo>
                    <a:pt x="2846451" y="0"/>
                  </a:moveTo>
                  <a:lnTo>
                    <a:pt x="1866823" y="0"/>
                  </a:lnTo>
                  <a:lnTo>
                    <a:pt x="1822668" y="7122"/>
                  </a:lnTo>
                  <a:lnTo>
                    <a:pt x="1784319" y="26954"/>
                  </a:lnTo>
                  <a:lnTo>
                    <a:pt x="1754078" y="57195"/>
                  </a:lnTo>
                  <a:lnTo>
                    <a:pt x="1734245" y="95544"/>
                  </a:lnTo>
                  <a:lnTo>
                    <a:pt x="1727123" y="139700"/>
                  </a:lnTo>
                  <a:lnTo>
                    <a:pt x="1727123" y="311150"/>
                  </a:lnTo>
                  <a:lnTo>
                    <a:pt x="1719355" y="359318"/>
                  </a:lnTo>
                  <a:lnTo>
                    <a:pt x="1697721" y="401153"/>
                  </a:lnTo>
                  <a:lnTo>
                    <a:pt x="1664732" y="434144"/>
                  </a:lnTo>
                  <a:lnTo>
                    <a:pt x="1622896" y="455780"/>
                  </a:lnTo>
                  <a:lnTo>
                    <a:pt x="1574723" y="463550"/>
                  </a:lnTo>
                  <a:lnTo>
                    <a:pt x="0" y="463550"/>
                  </a:lnTo>
                </a:path>
              </a:pathLst>
            </a:custGeom>
            <a:ln w="50800">
              <a:solidFill>
                <a:srgbClr val="FFE71E"/>
              </a:solidFill>
            </a:ln>
          </p:spPr>
          <p:txBody>
            <a:bodyPr wrap="square" lIns="0" tIns="0" rIns="0" bIns="0" rtlCol="0"/>
            <a:lstStyle/>
            <a:p>
              <a:pPr defTabSz="277200"/>
              <a:endParaRPr sz="1091">
                <a:solidFill>
                  <a:srgbClr val="00708C"/>
                </a:solidFill>
                <a:latin typeface="Calibri" panose="020F0502020204030204"/>
              </a:endParaRPr>
            </a:p>
          </p:txBody>
        </p:sp>
        <p:grpSp>
          <p:nvGrpSpPr>
            <p:cNvPr id="40" name="Groupe 39">
              <a:extLst>
                <a:ext uri="{FF2B5EF4-FFF2-40B4-BE49-F238E27FC236}">
                  <a16:creationId xmlns:a16="http://schemas.microsoft.com/office/drawing/2014/main" id="{F3A00AF0-BE1E-4A9C-D116-9698E21E933D}"/>
                </a:ext>
              </a:extLst>
            </p:cNvPr>
            <p:cNvGrpSpPr/>
            <p:nvPr/>
          </p:nvGrpSpPr>
          <p:grpSpPr>
            <a:xfrm>
              <a:off x="10668642" y="6284449"/>
              <a:ext cx="7638989" cy="1390278"/>
              <a:chOff x="10668642" y="6284449"/>
              <a:chExt cx="7638989" cy="1390278"/>
            </a:xfrm>
          </p:grpSpPr>
          <p:sp>
            <p:nvSpPr>
              <p:cNvPr id="41" name="object 25">
                <a:extLst>
                  <a:ext uri="{FF2B5EF4-FFF2-40B4-BE49-F238E27FC236}">
                    <a16:creationId xmlns:a16="http://schemas.microsoft.com/office/drawing/2014/main" id="{70071C24-BFDD-B61E-5155-7D24EA97DD2A}"/>
                  </a:ext>
                </a:extLst>
              </p:cNvPr>
              <p:cNvSpPr/>
              <p:nvPr/>
            </p:nvSpPr>
            <p:spPr>
              <a:xfrm>
                <a:off x="18127632" y="6284449"/>
                <a:ext cx="179999" cy="179998"/>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pPr defTabSz="277200"/>
                <a:endParaRPr sz="1091" dirty="0">
                  <a:solidFill>
                    <a:srgbClr val="00708C"/>
                  </a:solidFill>
                  <a:latin typeface="Calibri" panose="020F0502020204030204"/>
                </a:endParaRPr>
              </a:p>
            </p:txBody>
          </p:sp>
          <p:sp>
            <p:nvSpPr>
              <p:cNvPr id="50" name="object 25">
                <a:extLst>
                  <a:ext uri="{FF2B5EF4-FFF2-40B4-BE49-F238E27FC236}">
                    <a16:creationId xmlns:a16="http://schemas.microsoft.com/office/drawing/2014/main" id="{BF41E285-3BF9-28D4-9A9E-315AAE4737F7}"/>
                  </a:ext>
                </a:extLst>
              </p:cNvPr>
              <p:cNvSpPr/>
              <p:nvPr/>
            </p:nvSpPr>
            <p:spPr>
              <a:xfrm>
                <a:off x="10668642" y="7494729"/>
                <a:ext cx="179999" cy="179998"/>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pPr defTabSz="277200"/>
                <a:endParaRPr sz="1091" dirty="0">
                  <a:solidFill>
                    <a:srgbClr val="00708C"/>
                  </a:solidFill>
                  <a:latin typeface="Calibri" panose="020F0502020204030204"/>
                </a:endParaRPr>
              </a:p>
            </p:txBody>
          </p:sp>
        </p:grpSp>
      </p:grpSp>
      <p:grpSp>
        <p:nvGrpSpPr>
          <p:cNvPr id="21" name="Groupe 20">
            <a:extLst>
              <a:ext uri="{FF2B5EF4-FFF2-40B4-BE49-F238E27FC236}">
                <a16:creationId xmlns:a16="http://schemas.microsoft.com/office/drawing/2014/main" id="{BA62D006-F19C-C870-4C54-3B81ED3B6830}"/>
              </a:ext>
            </a:extLst>
          </p:cNvPr>
          <p:cNvGrpSpPr/>
          <p:nvPr/>
        </p:nvGrpSpPr>
        <p:grpSpPr>
          <a:xfrm>
            <a:off x="6380837" y="816152"/>
            <a:ext cx="2109852" cy="914644"/>
            <a:chOff x="9841026" y="740468"/>
            <a:chExt cx="3479790" cy="1508528"/>
          </a:xfrm>
        </p:grpSpPr>
        <p:sp>
          <p:nvSpPr>
            <p:cNvPr id="22" name="object 60">
              <a:extLst>
                <a:ext uri="{FF2B5EF4-FFF2-40B4-BE49-F238E27FC236}">
                  <a16:creationId xmlns:a16="http://schemas.microsoft.com/office/drawing/2014/main" id="{4DC992D3-B70C-B790-59B1-EA6350C56215}"/>
                </a:ext>
              </a:extLst>
            </p:cNvPr>
            <p:cNvSpPr/>
            <p:nvPr/>
          </p:nvSpPr>
          <p:spPr>
            <a:xfrm>
              <a:off x="9931026" y="830540"/>
              <a:ext cx="3299393" cy="1329407"/>
            </a:xfrm>
            <a:custGeom>
              <a:avLst/>
              <a:gdLst/>
              <a:ahLst/>
              <a:cxnLst/>
              <a:rect l="l" t="t" r="r" b="b"/>
              <a:pathLst>
                <a:path w="1259204" h="507365">
                  <a:moveTo>
                    <a:pt x="1258595" y="0"/>
                  </a:moveTo>
                  <a:lnTo>
                    <a:pt x="152399" y="0"/>
                  </a:lnTo>
                  <a:lnTo>
                    <a:pt x="104226" y="7769"/>
                  </a:lnTo>
                  <a:lnTo>
                    <a:pt x="62391" y="29405"/>
                  </a:lnTo>
                  <a:lnTo>
                    <a:pt x="29402" y="62396"/>
                  </a:lnTo>
                  <a:lnTo>
                    <a:pt x="7768" y="104231"/>
                  </a:lnTo>
                  <a:lnTo>
                    <a:pt x="0" y="152400"/>
                  </a:lnTo>
                  <a:lnTo>
                    <a:pt x="0" y="506768"/>
                  </a:lnTo>
                </a:path>
              </a:pathLst>
            </a:custGeom>
            <a:ln w="50800">
              <a:solidFill>
                <a:srgbClr val="FFE71E"/>
              </a:solidFill>
            </a:ln>
          </p:spPr>
          <p:txBody>
            <a:bodyPr wrap="square" lIns="0" tIns="0" rIns="0" bIns="0" rtlCol="0"/>
            <a:lstStyle/>
            <a:p>
              <a:pPr defTabSz="277200"/>
              <a:endParaRPr sz="1091">
                <a:solidFill>
                  <a:srgbClr val="00708C"/>
                </a:solidFill>
                <a:latin typeface="Calibri" panose="020F0502020204030204"/>
              </a:endParaRPr>
            </a:p>
          </p:txBody>
        </p:sp>
        <p:grpSp>
          <p:nvGrpSpPr>
            <p:cNvPr id="23" name="Groupe 22">
              <a:extLst>
                <a:ext uri="{FF2B5EF4-FFF2-40B4-BE49-F238E27FC236}">
                  <a16:creationId xmlns:a16="http://schemas.microsoft.com/office/drawing/2014/main" id="{9CAE5AAD-E9DC-ABCC-80F7-CFD1609D059E}"/>
                </a:ext>
              </a:extLst>
            </p:cNvPr>
            <p:cNvGrpSpPr/>
            <p:nvPr/>
          </p:nvGrpSpPr>
          <p:grpSpPr>
            <a:xfrm>
              <a:off x="9841026" y="740468"/>
              <a:ext cx="3479790" cy="1508528"/>
              <a:chOff x="9841026" y="740468"/>
              <a:chExt cx="3479790" cy="1508528"/>
            </a:xfrm>
          </p:grpSpPr>
          <p:sp>
            <p:nvSpPr>
              <p:cNvPr id="25" name="object 25">
                <a:extLst>
                  <a:ext uri="{FF2B5EF4-FFF2-40B4-BE49-F238E27FC236}">
                    <a16:creationId xmlns:a16="http://schemas.microsoft.com/office/drawing/2014/main" id="{C66B264F-0547-06A1-E3D1-355DB816CBF7}"/>
                  </a:ext>
                </a:extLst>
              </p:cNvPr>
              <p:cNvSpPr/>
              <p:nvPr/>
            </p:nvSpPr>
            <p:spPr>
              <a:xfrm>
                <a:off x="9841026" y="2068998"/>
                <a:ext cx="179999" cy="179998"/>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pPr defTabSz="277200"/>
                <a:endParaRPr sz="1091" dirty="0">
                  <a:solidFill>
                    <a:srgbClr val="00708C"/>
                  </a:solidFill>
                  <a:latin typeface="Calibri" panose="020F0502020204030204"/>
                </a:endParaRPr>
              </a:p>
            </p:txBody>
          </p:sp>
          <p:sp>
            <p:nvSpPr>
              <p:cNvPr id="29" name="object 25">
                <a:extLst>
                  <a:ext uri="{FF2B5EF4-FFF2-40B4-BE49-F238E27FC236}">
                    <a16:creationId xmlns:a16="http://schemas.microsoft.com/office/drawing/2014/main" id="{39079C35-70AB-45EB-5855-1CA64810A4A7}"/>
                  </a:ext>
                </a:extLst>
              </p:cNvPr>
              <p:cNvSpPr/>
              <p:nvPr/>
            </p:nvSpPr>
            <p:spPr>
              <a:xfrm>
                <a:off x="13140817" y="740468"/>
                <a:ext cx="179999" cy="179998"/>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pPr defTabSz="277200"/>
                <a:endParaRPr sz="1091" dirty="0">
                  <a:solidFill>
                    <a:srgbClr val="00708C"/>
                  </a:solidFill>
                  <a:latin typeface="Calibri" panose="020F0502020204030204"/>
                </a:endParaRPr>
              </a:p>
            </p:txBody>
          </p:sp>
        </p:grpSp>
      </p:grpSp>
      <p:grpSp>
        <p:nvGrpSpPr>
          <p:cNvPr id="31" name="Groupe 30">
            <a:extLst>
              <a:ext uri="{FF2B5EF4-FFF2-40B4-BE49-F238E27FC236}">
                <a16:creationId xmlns:a16="http://schemas.microsoft.com/office/drawing/2014/main" id="{422A2D0C-B6F0-CE7C-ECFD-8FF58E359800}"/>
              </a:ext>
            </a:extLst>
          </p:cNvPr>
          <p:cNvGrpSpPr/>
          <p:nvPr/>
        </p:nvGrpSpPr>
        <p:grpSpPr>
          <a:xfrm>
            <a:off x="10050700" y="2798302"/>
            <a:ext cx="1075345" cy="930714"/>
            <a:chOff x="16535369" y="4006703"/>
            <a:chExt cx="1773572" cy="1535032"/>
          </a:xfrm>
        </p:grpSpPr>
        <p:grpSp>
          <p:nvGrpSpPr>
            <p:cNvPr id="34" name="Groupe 33">
              <a:extLst>
                <a:ext uri="{FF2B5EF4-FFF2-40B4-BE49-F238E27FC236}">
                  <a16:creationId xmlns:a16="http://schemas.microsoft.com/office/drawing/2014/main" id="{1465952D-21DA-C3D5-B354-2B0D19B1C8E0}"/>
                </a:ext>
              </a:extLst>
            </p:cNvPr>
            <p:cNvGrpSpPr/>
            <p:nvPr/>
          </p:nvGrpSpPr>
          <p:grpSpPr>
            <a:xfrm>
              <a:off x="16535369" y="4006703"/>
              <a:ext cx="1773572" cy="1535032"/>
              <a:chOff x="16535369" y="4006703"/>
              <a:chExt cx="1773572" cy="1535032"/>
            </a:xfrm>
          </p:grpSpPr>
          <p:sp>
            <p:nvSpPr>
              <p:cNvPr id="35" name="object 25">
                <a:extLst>
                  <a:ext uri="{FF2B5EF4-FFF2-40B4-BE49-F238E27FC236}">
                    <a16:creationId xmlns:a16="http://schemas.microsoft.com/office/drawing/2014/main" id="{C4D0643D-7CAF-076B-A498-C5A56291EC68}"/>
                  </a:ext>
                </a:extLst>
              </p:cNvPr>
              <p:cNvSpPr/>
              <p:nvPr/>
            </p:nvSpPr>
            <p:spPr>
              <a:xfrm>
                <a:off x="16535369" y="4006703"/>
                <a:ext cx="179999" cy="179998"/>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pPr defTabSz="277200"/>
                <a:endParaRPr sz="1091" dirty="0">
                  <a:solidFill>
                    <a:srgbClr val="00708C"/>
                  </a:solidFill>
                  <a:latin typeface="Calibri" panose="020F0502020204030204"/>
                </a:endParaRPr>
              </a:p>
            </p:txBody>
          </p:sp>
          <p:sp>
            <p:nvSpPr>
              <p:cNvPr id="36" name="object 25">
                <a:extLst>
                  <a:ext uri="{FF2B5EF4-FFF2-40B4-BE49-F238E27FC236}">
                    <a16:creationId xmlns:a16="http://schemas.microsoft.com/office/drawing/2014/main" id="{2353CBC8-DDF1-3BE5-0140-3E5FBA6AF31D}"/>
                  </a:ext>
                </a:extLst>
              </p:cNvPr>
              <p:cNvSpPr/>
              <p:nvPr/>
            </p:nvSpPr>
            <p:spPr>
              <a:xfrm>
                <a:off x="18128942" y="5361737"/>
                <a:ext cx="179999" cy="179998"/>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pPr defTabSz="277200"/>
                <a:endParaRPr sz="1091">
                  <a:solidFill>
                    <a:srgbClr val="00708C"/>
                  </a:solidFill>
                  <a:latin typeface="Calibri" panose="020F0502020204030204"/>
                </a:endParaRPr>
              </a:p>
            </p:txBody>
          </p:sp>
        </p:grpSp>
        <p:sp>
          <p:nvSpPr>
            <p:cNvPr id="33" name="object 54">
              <a:extLst>
                <a:ext uri="{FF2B5EF4-FFF2-40B4-BE49-F238E27FC236}">
                  <a16:creationId xmlns:a16="http://schemas.microsoft.com/office/drawing/2014/main" id="{AB41EFD6-D135-89A4-47F2-D5918245D8FA}"/>
                </a:ext>
              </a:extLst>
            </p:cNvPr>
            <p:cNvSpPr/>
            <p:nvPr/>
          </p:nvSpPr>
          <p:spPr>
            <a:xfrm>
              <a:off x="16625369" y="4096702"/>
              <a:ext cx="1592294" cy="1359356"/>
            </a:xfrm>
            <a:custGeom>
              <a:avLst/>
              <a:gdLst/>
              <a:ahLst/>
              <a:cxnLst/>
              <a:rect l="l" t="t" r="r" b="b"/>
              <a:pathLst>
                <a:path w="607695" h="518794">
                  <a:moveTo>
                    <a:pt x="607275" y="518693"/>
                  </a:moveTo>
                  <a:lnTo>
                    <a:pt x="152400" y="518693"/>
                  </a:lnTo>
                  <a:lnTo>
                    <a:pt x="104226" y="510923"/>
                  </a:lnTo>
                  <a:lnTo>
                    <a:pt x="62391" y="489287"/>
                  </a:lnTo>
                  <a:lnTo>
                    <a:pt x="29402" y="456296"/>
                  </a:lnTo>
                  <a:lnTo>
                    <a:pt x="7768" y="414461"/>
                  </a:lnTo>
                  <a:lnTo>
                    <a:pt x="0" y="366293"/>
                  </a:lnTo>
                  <a:lnTo>
                    <a:pt x="0" y="0"/>
                  </a:lnTo>
                </a:path>
              </a:pathLst>
            </a:custGeom>
            <a:ln w="50800">
              <a:solidFill>
                <a:srgbClr val="FFE71E"/>
              </a:solidFill>
            </a:ln>
          </p:spPr>
          <p:txBody>
            <a:bodyPr wrap="square" lIns="0" tIns="0" rIns="0" bIns="0" rtlCol="0"/>
            <a:lstStyle/>
            <a:p>
              <a:pPr defTabSz="277200"/>
              <a:endParaRPr sz="1091">
                <a:solidFill>
                  <a:srgbClr val="00708C"/>
                </a:solidFill>
                <a:latin typeface="Calibri" panose="020F0502020204030204"/>
              </a:endParaRPr>
            </a:p>
          </p:txBody>
        </p:sp>
      </p:grpSp>
      <p:pic>
        <p:nvPicPr>
          <p:cNvPr id="9" name="Image 8">
            <a:extLst>
              <a:ext uri="{FF2B5EF4-FFF2-40B4-BE49-F238E27FC236}">
                <a16:creationId xmlns:a16="http://schemas.microsoft.com/office/drawing/2014/main" id="{C02B016F-5201-2985-AC20-D0F7C6183C9A}"/>
              </a:ext>
            </a:extLst>
          </p:cNvPr>
          <p:cNvPicPr>
            <a:picLocks noChangeAspect="1"/>
          </p:cNvPicPr>
          <p:nvPr/>
        </p:nvPicPr>
        <p:blipFill>
          <a:blip r:embed="rId4"/>
          <a:stretch>
            <a:fillRect/>
          </a:stretch>
        </p:blipFill>
        <p:spPr>
          <a:xfrm>
            <a:off x="2948469" y="1662899"/>
            <a:ext cx="807653" cy="807653"/>
          </a:xfrm>
          <a:prstGeom prst="rect">
            <a:avLst/>
          </a:prstGeom>
        </p:spPr>
      </p:pic>
      <p:pic>
        <p:nvPicPr>
          <p:cNvPr id="11" name="Image 10">
            <a:extLst>
              <a:ext uri="{FF2B5EF4-FFF2-40B4-BE49-F238E27FC236}">
                <a16:creationId xmlns:a16="http://schemas.microsoft.com/office/drawing/2014/main" id="{EC701552-31A3-D6B1-E2B6-8DF0FB4DE668}"/>
              </a:ext>
            </a:extLst>
          </p:cNvPr>
          <p:cNvPicPr>
            <a:picLocks noChangeAspect="1"/>
          </p:cNvPicPr>
          <p:nvPr/>
        </p:nvPicPr>
        <p:blipFill>
          <a:blip r:embed="rId5"/>
          <a:stretch>
            <a:fillRect/>
          </a:stretch>
        </p:blipFill>
        <p:spPr>
          <a:xfrm>
            <a:off x="7028962" y="1170044"/>
            <a:ext cx="892410" cy="892410"/>
          </a:xfrm>
          <a:prstGeom prst="rect">
            <a:avLst/>
          </a:prstGeom>
        </p:spPr>
      </p:pic>
      <p:pic>
        <p:nvPicPr>
          <p:cNvPr id="26" name="Image 25">
            <a:extLst>
              <a:ext uri="{FF2B5EF4-FFF2-40B4-BE49-F238E27FC236}">
                <a16:creationId xmlns:a16="http://schemas.microsoft.com/office/drawing/2014/main" id="{53FEDA42-570A-C707-214B-6502BBA1EDE0}"/>
              </a:ext>
            </a:extLst>
          </p:cNvPr>
          <p:cNvPicPr>
            <a:picLocks noChangeAspect="1"/>
          </p:cNvPicPr>
          <p:nvPr/>
        </p:nvPicPr>
        <p:blipFill>
          <a:blip r:embed="rId6"/>
          <a:stretch>
            <a:fillRect/>
          </a:stretch>
        </p:blipFill>
        <p:spPr>
          <a:xfrm>
            <a:off x="6217052" y="4035418"/>
            <a:ext cx="704708" cy="704708"/>
          </a:xfrm>
          <a:prstGeom prst="rect">
            <a:avLst/>
          </a:prstGeom>
        </p:spPr>
      </p:pic>
      <p:pic>
        <p:nvPicPr>
          <p:cNvPr id="28" name="Image 27">
            <a:extLst>
              <a:ext uri="{FF2B5EF4-FFF2-40B4-BE49-F238E27FC236}">
                <a16:creationId xmlns:a16="http://schemas.microsoft.com/office/drawing/2014/main" id="{1B979671-CC96-10F2-E731-DB77B10CB283}"/>
              </a:ext>
            </a:extLst>
          </p:cNvPr>
          <p:cNvPicPr>
            <a:picLocks noChangeAspect="1"/>
          </p:cNvPicPr>
          <p:nvPr/>
        </p:nvPicPr>
        <p:blipFill>
          <a:blip r:embed="rId7"/>
          <a:stretch>
            <a:fillRect/>
          </a:stretch>
        </p:blipFill>
        <p:spPr>
          <a:xfrm>
            <a:off x="10756437" y="836578"/>
            <a:ext cx="672299" cy="672299"/>
          </a:xfrm>
          <a:prstGeom prst="rect">
            <a:avLst/>
          </a:prstGeom>
        </p:spPr>
      </p:pic>
    </p:spTree>
    <p:custDataLst>
      <p:tags r:id="rId1"/>
    </p:custDataLst>
    <p:extLst>
      <p:ext uri="{BB962C8B-B14F-4D97-AF65-F5344CB8AC3E}">
        <p14:creationId xmlns:p14="http://schemas.microsoft.com/office/powerpoint/2010/main" val="1514997010"/>
      </p:ext>
    </p:extLst>
  </p:cSld>
  <p:clrMapOvr>
    <a:masterClrMapping/>
  </p:clrMapOvr>
  <p:transition spd="slow" advTm="97411">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601693-A332-BF56-A3C5-F50739559361}"/>
              </a:ext>
            </a:extLst>
          </p:cNvPr>
          <p:cNvSpPr>
            <a:spLocks noGrp="1"/>
          </p:cNvSpPr>
          <p:nvPr>
            <p:ph type="title"/>
          </p:nvPr>
        </p:nvSpPr>
        <p:spPr>
          <a:xfrm>
            <a:off x="1254074" y="2016715"/>
            <a:ext cx="8438566" cy="596189"/>
          </a:xfrm>
        </p:spPr>
        <p:txBody>
          <a:bodyPr>
            <a:noAutofit/>
          </a:bodyPr>
          <a:lstStyle/>
          <a:p>
            <a:pPr algn="ctr"/>
            <a:r>
              <a:rPr lang="fr-FR" sz="3600" dirty="0">
                <a:solidFill>
                  <a:srgbClr val="156082"/>
                </a:solidFill>
              </a:rPr>
              <a:t>Facturation électronique: </a:t>
            </a:r>
            <a:br>
              <a:rPr lang="fr-FR" sz="3600" dirty="0">
                <a:solidFill>
                  <a:srgbClr val="156082"/>
                </a:solidFill>
              </a:rPr>
            </a:br>
            <a:r>
              <a:rPr lang="fr-FR" sz="3600" dirty="0">
                <a:solidFill>
                  <a:schemeClr val="accent5"/>
                </a:solidFill>
              </a:rPr>
              <a:t>cadre légal </a:t>
            </a:r>
            <a:r>
              <a:rPr lang="fr-FR" sz="3600" dirty="0">
                <a:solidFill>
                  <a:srgbClr val="156082"/>
                </a:solidFill>
              </a:rPr>
              <a:t>en Région de Bruxelles-Capitale</a:t>
            </a:r>
          </a:p>
        </p:txBody>
      </p:sp>
      <p:pic>
        <p:nvPicPr>
          <p:cNvPr id="6" name="Cible 2.0">
            <a:extLst>
              <a:ext uri="{FF2B5EF4-FFF2-40B4-BE49-F238E27FC236}">
                <a16:creationId xmlns:a16="http://schemas.microsoft.com/office/drawing/2014/main" id="{EBF0F52C-FD75-2EA1-1A1A-B2271A9FAEA0}"/>
              </a:ext>
            </a:extLst>
          </p:cNvPr>
          <p:cNvPicPr>
            <a:picLocks noChangeAspect="1"/>
          </p:cNvPicPr>
          <p:nvPr/>
        </p:nvPicPr>
        <p:blipFill>
          <a:blip r:embed="rId3"/>
          <a:stretch>
            <a:fillRect/>
          </a:stretch>
        </p:blipFill>
        <p:spPr>
          <a:xfrm>
            <a:off x="12577867" y="-2965474"/>
            <a:ext cx="13539608" cy="13382740"/>
          </a:xfrm>
          <a:prstGeom prst="rect">
            <a:avLst/>
          </a:prstGeom>
        </p:spPr>
      </p:pic>
      <p:pic>
        <p:nvPicPr>
          <p:cNvPr id="7" name="Image 6">
            <a:extLst>
              <a:ext uri="{FF2B5EF4-FFF2-40B4-BE49-F238E27FC236}">
                <a16:creationId xmlns:a16="http://schemas.microsoft.com/office/drawing/2014/main" id="{D99C3220-A39E-2425-7E78-955C76AC13C2}"/>
              </a:ext>
            </a:extLst>
          </p:cNvPr>
          <p:cNvPicPr>
            <a:picLocks noChangeAspect="1"/>
          </p:cNvPicPr>
          <p:nvPr/>
        </p:nvPicPr>
        <p:blipFill>
          <a:blip r:embed="rId4"/>
          <a:stretch>
            <a:fillRect/>
          </a:stretch>
        </p:blipFill>
        <p:spPr>
          <a:xfrm>
            <a:off x="5473357" y="3725896"/>
            <a:ext cx="1376043" cy="1376043"/>
          </a:xfrm>
          <a:prstGeom prst="rect">
            <a:avLst/>
          </a:prstGeom>
        </p:spPr>
      </p:pic>
    </p:spTree>
    <p:custDataLst>
      <p:tags r:id="rId1"/>
    </p:custDataLst>
    <p:extLst>
      <p:ext uri="{BB962C8B-B14F-4D97-AF65-F5344CB8AC3E}">
        <p14:creationId xmlns:p14="http://schemas.microsoft.com/office/powerpoint/2010/main" val="3261096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5725">
        <p159:morph option="byObject"/>
      </p:transition>
    </mc:Choice>
    <mc:Fallback xmlns="">
      <p:transition spd="slow" advTm="15725">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B7C337-8041-871F-8711-67E24B78D4F4}"/>
              </a:ext>
            </a:extLst>
          </p:cNvPr>
          <p:cNvSpPr>
            <a:spLocks noGrp="1"/>
          </p:cNvSpPr>
          <p:nvPr>
            <p:ph type="title"/>
          </p:nvPr>
        </p:nvSpPr>
        <p:spPr>
          <a:xfrm>
            <a:off x="746760" y="553675"/>
            <a:ext cx="10515600" cy="535531"/>
          </a:xfrm>
        </p:spPr>
        <p:txBody>
          <a:bodyPr/>
          <a:lstStyle/>
          <a:p>
            <a:r>
              <a:rPr lang="fr-BE" sz="3200" dirty="0"/>
              <a:t>Vous êtes une </a:t>
            </a:r>
            <a:r>
              <a:rPr lang="fr-BE" sz="3200" dirty="0">
                <a:solidFill>
                  <a:schemeClr val="accent5"/>
                </a:solidFill>
              </a:rPr>
              <a:t>administration régionale</a:t>
            </a:r>
            <a:r>
              <a:rPr lang="fr-BE" sz="3200" dirty="0"/>
              <a:t>?</a:t>
            </a:r>
            <a:endParaRPr lang="fr-BE" sz="3200" dirty="0">
              <a:solidFill>
                <a:schemeClr val="accent5"/>
              </a:solidFill>
            </a:endParaRPr>
          </a:p>
        </p:txBody>
      </p:sp>
      <p:sp>
        <p:nvSpPr>
          <p:cNvPr id="3" name="Rectangle : coins arrondis 2">
            <a:extLst>
              <a:ext uri="{FF2B5EF4-FFF2-40B4-BE49-F238E27FC236}">
                <a16:creationId xmlns:a16="http://schemas.microsoft.com/office/drawing/2014/main" id="{B1533857-52CF-EBD9-5092-A74B6AD61FA8}"/>
              </a:ext>
            </a:extLst>
          </p:cNvPr>
          <p:cNvSpPr/>
          <p:nvPr/>
        </p:nvSpPr>
        <p:spPr>
          <a:xfrm>
            <a:off x="2881738" y="1828801"/>
            <a:ext cx="6770262" cy="3069800"/>
          </a:xfrm>
          <a:prstGeom prst="roundRect">
            <a:avLst>
              <a:gd name="adj" fmla="val 9865"/>
            </a:avLst>
          </a:prstGeom>
          <a:solidFill>
            <a:schemeClr val="tx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080000" tIns="360000" rIns="720000" bIns="360000" rtlCol="0" anchor="ctr"/>
          <a:lstStyle/>
          <a:p>
            <a:pPr algn="ctr"/>
            <a:r>
              <a:rPr lang="fr-BE" sz="2000" dirty="0">
                <a:solidFill>
                  <a:schemeClr val="bg1"/>
                </a:solidFill>
                <a:latin typeface="Mercury Regular" panose="02000603000000020004" pitchFamily="2" charset="0"/>
              </a:rPr>
              <a:t>Les </a:t>
            </a:r>
            <a:r>
              <a:rPr lang="fr-BE" sz="2000" b="1" dirty="0">
                <a:solidFill>
                  <a:schemeClr val="bg1"/>
                </a:solidFill>
                <a:latin typeface="Mercury Regular" panose="02000603000000020004" pitchFamily="2" charset="0"/>
              </a:rPr>
              <a:t>administrations régionales bruxelloises</a:t>
            </a:r>
            <a:r>
              <a:rPr lang="fr-BE" sz="2000" dirty="0">
                <a:solidFill>
                  <a:schemeClr val="bg1"/>
                </a:solidFill>
                <a:latin typeface="Mercury Regular" panose="02000603000000020004" pitchFamily="2" charset="0"/>
              </a:rPr>
              <a:t> ont l’obligation de recevoir leurs factures au format électronique pour tous les marchés publics publiés depuis </a:t>
            </a:r>
            <a:r>
              <a:rPr lang="fr-BE" sz="2000" b="1" dirty="0">
                <a:solidFill>
                  <a:schemeClr val="bg1"/>
                </a:solidFill>
                <a:latin typeface="Mercury Regular" panose="02000603000000020004" pitchFamily="2" charset="0"/>
              </a:rPr>
              <a:t>novembre 2020</a:t>
            </a:r>
            <a:endParaRPr lang="fr-FR" sz="2000" b="1" dirty="0">
              <a:solidFill>
                <a:schemeClr val="bg1"/>
              </a:solidFill>
              <a:latin typeface="Mercury Regular" panose="02000603000000020004" pitchFamily="2" charset="0"/>
            </a:endParaRPr>
          </a:p>
        </p:txBody>
      </p:sp>
      <p:sp>
        <p:nvSpPr>
          <p:cNvPr id="4" name="Freeform 3">
            <a:extLst>
              <a:ext uri="{FF2B5EF4-FFF2-40B4-BE49-F238E27FC236}">
                <a16:creationId xmlns:a16="http://schemas.microsoft.com/office/drawing/2014/main" id="{8A4A9234-D76D-C4FB-F67D-023F99A342B1}"/>
              </a:ext>
            </a:extLst>
          </p:cNvPr>
          <p:cNvSpPr/>
          <p:nvPr/>
        </p:nvSpPr>
        <p:spPr>
          <a:xfrm>
            <a:off x="962660" y="2311400"/>
            <a:ext cx="2407980" cy="2892969"/>
          </a:xfrm>
          <a:custGeom>
            <a:avLst/>
            <a:gdLst/>
            <a:ahLst/>
            <a:cxnLst/>
            <a:rect l="l" t="t" r="r" b="b"/>
            <a:pathLst>
              <a:path w="4080304" h="5440405">
                <a:moveTo>
                  <a:pt x="0" y="0"/>
                </a:moveTo>
                <a:lnTo>
                  <a:pt x="4080304" y="0"/>
                </a:lnTo>
                <a:lnTo>
                  <a:pt x="4080304" y="5440406"/>
                </a:lnTo>
                <a:lnTo>
                  <a:pt x="0" y="54404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BE"/>
          </a:p>
        </p:txBody>
      </p:sp>
      <p:grpSp>
        <p:nvGrpSpPr>
          <p:cNvPr id="5" name="Groupe 4">
            <a:extLst>
              <a:ext uri="{FF2B5EF4-FFF2-40B4-BE49-F238E27FC236}">
                <a16:creationId xmlns:a16="http://schemas.microsoft.com/office/drawing/2014/main" id="{EF00CB5B-99A5-236C-EEAA-1F2A2F5EBDCF}"/>
              </a:ext>
            </a:extLst>
          </p:cNvPr>
          <p:cNvGrpSpPr/>
          <p:nvPr/>
        </p:nvGrpSpPr>
        <p:grpSpPr>
          <a:xfrm>
            <a:off x="9165944" y="1595261"/>
            <a:ext cx="2627863" cy="731426"/>
            <a:chOff x="2648724" y="2702547"/>
            <a:chExt cx="2627863" cy="731426"/>
          </a:xfrm>
        </p:grpSpPr>
        <p:pic>
          <p:nvPicPr>
            <p:cNvPr id="7" name="Image 6">
              <a:extLst>
                <a:ext uri="{FF2B5EF4-FFF2-40B4-BE49-F238E27FC236}">
                  <a16:creationId xmlns:a16="http://schemas.microsoft.com/office/drawing/2014/main" id="{D5D91FC6-8E43-C072-0FD9-1FF58A9AC491}"/>
                </a:ext>
              </a:extLst>
            </p:cNvPr>
            <p:cNvPicPr>
              <a:picLocks noChangeAspect="1"/>
            </p:cNvPicPr>
            <p:nvPr/>
          </p:nvPicPr>
          <p:blipFill>
            <a:blip r:embed="rId4"/>
            <a:stretch>
              <a:fillRect/>
            </a:stretch>
          </p:blipFill>
          <p:spPr>
            <a:xfrm>
              <a:off x="2648724" y="2810960"/>
              <a:ext cx="2405134" cy="540000"/>
            </a:xfrm>
            <a:prstGeom prst="rect">
              <a:avLst/>
            </a:prstGeom>
          </p:spPr>
        </p:pic>
        <p:sp>
          <p:nvSpPr>
            <p:cNvPr id="11" name="ZoneTexte 10">
              <a:extLst>
                <a:ext uri="{FF2B5EF4-FFF2-40B4-BE49-F238E27FC236}">
                  <a16:creationId xmlns:a16="http://schemas.microsoft.com/office/drawing/2014/main" id="{F5C387AC-12A7-E044-717E-18D4427E68B0}"/>
                </a:ext>
              </a:extLst>
            </p:cNvPr>
            <p:cNvSpPr txBox="1"/>
            <p:nvPr/>
          </p:nvSpPr>
          <p:spPr>
            <a:xfrm>
              <a:off x="3281728" y="2702547"/>
              <a:ext cx="1994859" cy="731426"/>
            </a:xfrm>
            <a:prstGeom prst="rect">
              <a:avLst/>
            </a:prstGeom>
            <a:noFill/>
          </p:spPr>
          <p:txBody>
            <a:bodyPr wrap="none" rtlCol="0" anchor="ctr" anchorCtr="0">
              <a:noAutofit/>
            </a:bodyPr>
            <a:lstStyle/>
            <a:p>
              <a:pPr algn="ctr"/>
              <a:r>
                <a:rPr lang="fr-FR" sz="1600" b="1" dirty="0">
                  <a:latin typeface="Mercury Bold" panose="02000603000000020004" pitchFamily="2" charset="0"/>
                </a:rPr>
                <a:t>Novembre 2020</a:t>
              </a:r>
            </a:p>
          </p:txBody>
        </p:sp>
      </p:grpSp>
      <p:sp>
        <p:nvSpPr>
          <p:cNvPr id="14" name="ZoneTexte 13">
            <a:extLst>
              <a:ext uri="{FF2B5EF4-FFF2-40B4-BE49-F238E27FC236}">
                <a16:creationId xmlns:a16="http://schemas.microsoft.com/office/drawing/2014/main" id="{F71B8AFA-8CFD-8BDC-715C-CF0180F7FB0D}"/>
              </a:ext>
            </a:extLst>
          </p:cNvPr>
          <p:cNvSpPr txBox="1"/>
          <p:nvPr/>
        </p:nvSpPr>
        <p:spPr>
          <a:xfrm>
            <a:off x="1060511" y="5774393"/>
            <a:ext cx="8630548" cy="43088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fr-BE" sz="1100" dirty="0">
                <a:latin typeface="Mercury Regular" panose="02000603000000020004" pitchFamily="50" charset="0"/>
              </a:rPr>
              <a:t>Circulaire juillet 2020: </a:t>
            </a:r>
          </a:p>
          <a:p>
            <a:pPr marR="0" lvl="0" algn="l" defTabSz="914400" rtl="0" eaLnBrk="1" fontAlgn="auto" latinLnBrk="0" hangingPunct="1">
              <a:lnSpc>
                <a:spcPct val="100000"/>
              </a:lnSpc>
              <a:spcBef>
                <a:spcPts val="0"/>
              </a:spcBef>
              <a:spcAft>
                <a:spcPts val="0"/>
              </a:spcAft>
              <a:buClrTx/>
              <a:buSzTx/>
              <a:tabLst/>
              <a:defRPr/>
            </a:pPr>
            <a:r>
              <a:rPr lang="fr-BE" sz="1100" dirty="0">
                <a:latin typeface="Mercury Regular" panose="02000603000000020004" pitchFamily="50" charset="0"/>
                <a:hlinkClick r:id="rId5"/>
              </a:rPr>
              <a:t>https://www.ejustice.just.fgov.be/cgi/article_body.pl?language=fr&amp;caller=summary&amp;pub_date=20-07-17&amp;numac=2020042332</a:t>
            </a:r>
            <a:r>
              <a:rPr lang="fr-BE" sz="1100" dirty="0">
                <a:latin typeface="Mercury Regular" panose="02000603000000020004" pitchFamily="50" charset="0"/>
              </a:rPr>
              <a:t> </a:t>
            </a:r>
          </a:p>
        </p:txBody>
      </p:sp>
    </p:spTree>
    <p:extLst>
      <p:ext uri="{BB962C8B-B14F-4D97-AF65-F5344CB8AC3E}">
        <p14:creationId xmlns:p14="http://schemas.microsoft.com/office/powerpoint/2010/main" val="827937175"/>
      </p:ext>
    </p:extLst>
  </p:cSld>
  <p:clrMapOvr>
    <a:masterClrMapping/>
  </p:clrMapOvr>
  <mc:AlternateContent xmlns:mc="http://schemas.openxmlformats.org/markup-compatibility/2006" xmlns:p14="http://schemas.microsoft.com/office/powerpoint/2010/main">
    <mc:Choice Requires="p14">
      <p:transition spd="med" p14:dur="700" advTm="31230">
        <p:fade/>
      </p:transition>
    </mc:Choice>
    <mc:Fallback xmlns="">
      <p:transition spd="med" advTm="3123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2CB43ACB-5D9F-B7DB-8F14-BA1769B40C1F}"/>
              </a:ext>
            </a:extLst>
          </p:cNvPr>
          <p:cNvGrpSpPr/>
          <p:nvPr/>
        </p:nvGrpSpPr>
        <p:grpSpPr>
          <a:xfrm>
            <a:off x="1" y="785443"/>
            <a:ext cx="505942" cy="158159"/>
            <a:chOff x="162000" y="994774"/>
            <a:chExt cx="162485" cy="50800"/>
          </a:xfrm>
        </p:grpSpPr>
        <p:sp>
          <p:nvSpPr>
            <p:cNvPr id="6" name="object 24">
              <a:extLst>
                <a:ext uri="{FF2B5EF4-FFF2-40B4-BE49-F238E27FC236}">
                  <a16:creationId xmlns:a16="http://schemas.microsoft.com/office/drawing/2014/main" id="{C4AE51D6-6F43-0B9B-8D16-9AC5CA30B6AB}"/>
                </a:ext>
              </a:extLst>
            </p:cNvPr>
            <p:cNvSpPr/>
            <p:nvPr userDrawn="1"/>
          </p:nvSpPr>
          <p:spPr>
            <a:xfrm flipV="1">
              <a:off x="162000" y="1010904"/>
              <a:ext cx="137085" cy="8904"/>
            </a:xfrm>
            <a:custGeom>
              <a:avLst/>
              <a:gdLst/>
              <a:ahLst/>
              <a:cxnLst/>
              <a:rect l="l" t="t" r="r" b="b"/>
              <a:pathLst>
                <a:path w="299085">
                  <a:moveTo>
                    <a:pt x="0" y="0"/>
                  </a:moveTo>
                  <a:lnTo>
                    <a:pt x="298594" y="0"/>
                  </a:lnTo>
                </a:path>
              </a:pathLst>
            </a:custGeom>
            <a:ln w="50800">
              <a:solidFill>
                <a:srgbClr val="FFE71E"/>
              </a:solidFill>
            </a:ln>
          </p:spPr>
          <p:txBody>
            <a:bodyPr wrap="square" lIns="0" tIns="0" rIns="0" bIns="0" rtlCol="0"/>
            <a:lstStyle/>
            <a:p>
              <a:endParaRPr sz="1091" dirty="0"/>
            </a:p>
          </p:txBody>
        </p:sp>
        <p:sp>
          <p:nvSpPr>
            <p:cNvPr id="7" name="object 25">
              <a:extLst>
                <a:ext uri="{FF2B5EF4-FFF2-40B4-BE49-F238E27FC236}">
                  <a16:creationId xmlns:a16="http://schemas.microsoft.com/office/drawing/2014/main" id="{DBAF2CF0-EF77-8515-045E-11D020250721}"/>
                </a:ext>
              </a:extLst>
            </p:cNvPr>
            <p:cNvSpPr/>
            <p:nvPr userDrawn="1"/>
          </p:nvSpPr>
          <p:spPr>
            <a:xfrm>
              <a:off x="273685" y="994774"/>
              <a:ext cx="50800" cy="50800"/>
            </a:xfrm>
            <a:custGeom>
              <a:avLst/>
              <a:gdLst/>
              <a:ahLst/>
              <a:cxnLst/>
              <a:rect l="l" t="t" r="r" b="b"/>
              <a:pathLst>
                <a:path w="50800" h="50800">
                  <a:moveTo>
                    <a:pt x="25400" y="0"/>
                  </a:moveTo>
                  <a:lnTo>
                    <a:pt x="15510" y="1995"/>
                  </a:lnTo>
                  <a:lnTo>
                    <a:pt x="7437" y="7437"/>
                  </a:lnTo>
                  <a:lnTo>
                    <a:pt x="1995" y="15510"/>
                  </a:lnTo>
                  <a:lnTo>
                    <a:pt x="0" y="25400"/>
                  </a:lnTo>
                  <a:lnTo>
                    <a:pt x="1995" y="35283"/>
                  </a:lnTo>
                  <a:lnTo>
                    <a:pt x="7437" y="43357"/>
                  </a:lnTo>
                  <a:lnTo>
                    <a:pt x="15510" y="48802"/>
                  </a:lnTo>
                  <a:lnTo>
                    <a:pt x="25400" y="50800"/>
                  </a:lnTo>
                  <a:lnTo>
                    <a:pt x="35289" y="48802"/>
                  </a:lnTo>
                  <a:lnTo>
                    <a:pt x="43362" y="43357"/>
                  </a:lnTo>
                  <a:lnTo>
                    <a:pt x="48804" y="35283"/>
                  </a:lnTo>
                  <a:lnTo>
                    <a:pt x="50800" y="25400"/>
                  </a:lnTo>
                  <a:lnTo>
                    <a:pt x="48804" y="15510"/>
                  </a:lnTo>
                  <a:lnTo>
                    <a:pt x="43362" y="7437"/>
                  </a:lnTo>
                  <a:lnTo>
                    <a:pt x="35289" y="1995"/>
                  </a:lnTo>
                  <a:lnTo>
                    <a:pt x="25400" y="0"/>
                  </a:lnTo>
                  <a:close/>
                </a:path>
              </a:pathLst>
            </a:custGeom>
            <a:solidFill>
              <a:srgbClr val="FFE71E"/>
            </a:solidFill>
          </p:spPr>
          <p:txBody>
            <a:bodyPr wrap="square" lIns="0" tIns="0" rIns="0" bIns="0" rtlCol="0"/>
            <a:lstStyle/>
            <a:p>
              <a:endParaRPr sz="1091"/>
            </a:p>
          </p:txBody>
        </p:sp>
      </p:grpSp>
      <p:sp>
        <p:nvSpPr>
          <p:cNvPr id="2" name="Titre 1">
            <a:extLst>
              <a:ext uri="{FF2B5EF4-FFF2-40B4-BE49-F238E27FC236}">
                <a16:creationId xmlns:a16="http://schemas.microsoft.com/office/drawing/2014/main" id="{32B03094-54C2-4BB6-25DC-EEC7F13687FC}"/>
              </a:ext>
            </a:extLst>
          </p:cNvPr>
          <p:cNvSpPr txBox="1">
            <a:spLocks/>
          </p:cNvSpPr>
          <p:nvPr/>
        </p:nvSpPr>
        <p:spPr>
          <a:xfrm>
            <a:off x="746760" y="553675"/>
            <a:ext cx="10515600" cy="535531"/>
          </a:xfrm>
          <a:prstGeom prst="rect">
            <a:avLst/>
          </a:prstGeom>
        </p:spPr>
        <p:txBody>
          <a:bodyPr/>
          <a:lstStyle>
            <a:lvl1pPr algn="l" defTabSz="914262" rtl="0" eaLnBrk="1" latinLnBrk="0" hangingPunct="1">
              <a:lnSpc>
                <a:spcPct val="90000"/>
              </a:lnSpc>
              <a:spcBef>
                <a:spcPct val="0"/>
              </a:spcBef>
              <a:buNone/>
              <a:defRPr sz="4399" b="0" i="0" kern="1200">
                <a:solidFill>
                  <a:schemeClr val="tx1"/>
                </a:solidFill>
                <a:latin typeface="Mercury Regular" panose="02000603000000020004" pitchFamily="2" charset="0"/>
                <a:ea typeface="+mj-ea"/>
                <a:cs typeface="+mj-cs"/>
              </a:defRPr>
            </a:lvl1pPr>
          </a:lstStyle>
          <a:p>
            <a:r>
              <a:rPr lang="fr-BE" sz="3200" dirty="0"/>
              <a:t>Vous êtes une </a:t>
            </a:r>
            <a:r>
              <a:rPr lang="fr-BE" sz="3200" dirty="0">
                <a:solidFill>
                  <a:schemeClr val="accent5"/>
                </a:solidFill>
              </a:rPr>
              <a:t>administration locale</a:t>
            </a:r>
            <a:r>
              <a:rPr lang="fr-BE" sz="3200" dirty="0"/>
              <a:t>?</a:t>
            </a:r>
            <a:endParaRPr lang="fr-BE" sz="3200" dirty="0">
              <a:solidFill>
                <a:schemeClr val="accent5"/>
              </a:solidFill>
            </a:endParaRPr>
          </a:p>
        </p:txBody>
      </p:sp>
      <p:sp>
        <p:nvSpPr>
          <p:cNvPr id="3" name="Rectangle : coins arrondis 2">
            <a:extLst>
              <a:ext uri="{FF2B5EF4-FFF2-40B4-BE49-F238E27FC236}">
                <a16:creationId xmlns:a16="http://schemas.microsoft.com/office/drawing/2014/main" id="{5582FF84-603D-3372-786E-1A8E783911C5}"/>
              </a:ext>
            </a:extLst>
          </p:cNvPr>
          <p:cNvSpPr/>
          <p:nvPr/>
        </p:nvSpPr>
        <p:spPr>
          <a:xfrm>
            <a:off x="786238" y="1739901"/>
            <a:ext cx="5131962" cy="2882900"/>
          </a:xfrm>
          <a:prstGeom prst="roundRect">
            <a:avLst>
              <a:gd name="adj" fmla="val 9865"/>
            </a:avLst>
          </a:prstGeom>
          <a:solidFill>
            <a:schemeClr val="accent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360000" tIns="360000" rIns="396000" bIns="360000" rtlCol="0" anchor="ctr"/>
          <a:lstStyle/>
          <a:p>
            <a:pPr algn="ctr"/>
            <a:r>
              <a:rPr lang="fr-BE" sz="2000" dirty="0">
                <a:solidFill>
                  <a:schemeClr val="bg1"/>
                </a:solidFill>
                <a:latin typeface="Mercury Regular" panose="02000603000000020004" pitchFamily="2" charset="0"/>
              </a:rPr>
              <a:t>Un Arrêté Royal publié en 2022 étend cette obligation de facturation électronique aux </a:t>
            </a:r>
            <a:r>
              <a:rPr lang="fr-BE" sz="2000" b="1" dirty="0">
                <a:solidFill>
                  <a:schemeClr val="bg1"/>
                </a:solidFill>
                <a:latin typeface="Mercury Regular" panose="02000603000000020004" pitchFamily="2" charset="0"/>
              </a:rPr>
              <a:t>administrations locales,</a:t>
            </a:r>
            <a:r>
              <a:rPr lang="fr-BE" sz="2000" dirty="0">
                <a:solidFill>
                  <a:schemeClr val="bg1"/>
                </a:solidFill>
                <a:latin typeface="Mercury Regular" panose="02000603000000020004" pitchFamily="2" charset="0"/>
              </a:rPr>
              <a:t> et ce progressivement pour les marchés publiés depuis </a:t>
            </a:r>
            <a:r>
              <a:rPr lang="fr-BE" sz="2000" b="1" dirty="0">
                <a:solidFill>
                  <a:schemeClr val="bg1"/>
                </a:solidFill>
                <a:latin typeface="Mercury Regular" panose="02000603000000020004" pitchFamily="2" charset="0"/>
              </a:rPr>
              <a:t>novembre 2022, en fonction du montant du marché</a:t>
            </a:r>
          </a:p>
        </p:txBody>
      </p:sp>
      <p:sp>
        <p:nvSpPr>
          <p:cNvPr id="4" name="Freeform 4">
            <a:extLst>
              <a:ext uri="{FF2B5EF4-FFF2-40B4-BE49-F238E27FC236}">
                <a16:creationId xmlns:a16="http://schemas.microsoft.com/office/drawing/2014/main" id="{4113C113-5C4D-8041-65F8-AFFF25FB757C}"/>
              </a:ext>
            </a:extLst>
          </p:cNvPr>
          <p:cNvSpPr/>
          <p:nvPr/>
        </p:nvSpPr>
        <p:spPr>
          <a:xfrm>
            <a:off x="5026206" y="4160687"/>
            <a:ext cx="1403232" cy="1371599"/>
          </a:xfrm>
          <a:custGeom>
            <a:avLst/>
            <a:gdLst/>
            <a:ahLst/>
            <a:cxnLst/>
            <a:rect l="l" t="t" r="r" b="b"/>
            <a:pathLst>
              <a:path w="2475698" h="2475698">
                <a:moveTo>
                  <a:pt x="0" y="0"/>
                </a:moveTo>
                <a:lnTo>
                  <a:pt x="2475698" y="0"/>
                </a:lnTo>
                <a:lnTo>
                  <a:pt x="2475698" y="2475698"/>
                </a:lnTo>
                <a:lnTo>
                  <a:pt x="0" y="24756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a:p>
        </p:txBody>
      </p:sp>
      <p:cxnSp>
        <p:nvCxnSpPr>
          <p:cNvPr id="9" name="Connecteur droit 8">
            <a:extLst>
              <a:ext uri="{FF2B5EF4-FFF2-40B4-BE49-F238E27FC236}">
                <a16:creationId xmlns:a16="http://schemas.microsoft.com/office/drawing/2014/main" id="{C55D5FEF-0C5F-6125-EBFB-5E2FBA2D96A2}"/>
              </a:ext>
            </a:extLst>
          </p:cNvPr>
          <p:cNvCxnSpPr>
            <a:cxnSpLocks/>
          </p:cNvCxnSpPr>
          <p:nvPr/>
        </p:nvCxnSpPr>
        <p:spPr>
          <a:xfrm rot="5400000" flipV="1">
            <a:off x="6850012" y="3498286"/>
            <a:ext cx="4068000" cy="0"/>
          </a:xfrm>
          <a:prstGeom prst="line">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1128D74B-1AB2-5482-9B90-704AED0AEA92}"/>
              </a:ext>
            </a:extLst>
          </p:cNvPr>
          <p:cNvPicPr>
            <a:picLocks noChangeAspect="1"/>
          </p:cNvPicPr>
          <p:nvPr/>
        </p:nvPicPr>
        <p:blipFill>
          <a:blip r:embed="rId5"/>
          <a:stretch>
            <a:fillRect/>
          </a:stretch>
        </p:blipFill>
        <p:spPr>
          <a:xfrm>
            <a:off x="8594444" y="2491074"/>
            <a:ext cx="2405134" cy="540000"/>
          </a:xfrm>
          <a:prstGeom prst="rect">
            <a:avLst/>
          </a:prstGeom>
        </p:spPr>
      </p:pic>
      <p:sp>
        <p:nvSpPr>
          <p:cNvPr id="18" name="ZoneTexte 17">
            <a:extLst>
              <a:ext uri="{FF2B5EF4-FFF2-40B4-BE49-F238E27FC236}">
                <a16:creationId xmlns:a16="http://schemas.microsoft.com/office/drawing/2014/main" id="{D6BE747A-20F8-BA93-5BDD-1A2B83E332C3}"/>
              </a:ext>
            </a:extLst>
          </p:cNvPr>
          <p:cNvSpPr txBox="1"/>
          <p:nvPr/>
        </p:nvSpPr>
        <p:spPr>
          <a:xfrm>
            <a:off x="9575552" y="2514601"/>
            <a:ext cx="1338952" cy="461665"/>
          </a:xfrm>
          <a:prstGeom prst="rect">
            <a:avLst/>
          </a:prstGeom>
          <a:noFill/>
        </p:spPr>
        <p:txBody>
          <a:bodyPr wrap="none" rtlCol="0" anchor="ctr" anchorCtr="0">
            <a:noAutofit/>
          </a:bodyPr>
          <a:lstStyle/>
          <a:p>
            <a:pPr algn="ctr"/>
            <a:r>
              <a:rPr lang="fr-FR" sz="1600" b="1" dirty="0">
                <a:latin typeface="Mercury Bold" panose="02000603000000020004" pitchFamily="2" charset="0"/>
              </a:rPr>
              <a:t>Mai 2023</a:t>
            </a:r>
          </a:p>
        </p:txBody>
      </p:sp>
      <p:sp>
        <p:nvSpPr>
          <p:cNvPr id="20" name="ZoneTexte 19">
            <a:extLst>
              <a:ext uri="{FF2B5EF4-FFF2-40B4-BE49-F238E27FC236}">
                <a16:creationId xmlns:a16="http://schemas.microsoft.com/office/drawing/2014/main" id="{59E98613-3FAC-1B9A-FA01-663C51AAF177}"/>
              </a:ext>
            </a:extLst>
          </p:cNvPr>
          <p:cNvSpPr txBox="1"/>
          <p:nvPr/>
        </p:nvSpPr>
        <p:spPr>
          <a:xfrm>
            <a:off x="6641906" y="1849536"/>
            <a:ext cx="1723110" cy="523220"/>
          </a:xfrm>
          <a:prstGeom prst="rect">
            <a:avLst/>
          </a:prstGeom>
          <a:noFill/>
        </p:spPr>
        <p:txBody>
          <a:bodyPr wrap="square">
            <a:spAutoFit/>
          </a:bodyPr>
          <a:lstStyle/>
          <a:p>
            <a:pPr algn="ctr"/>
            <a:r>
              <a:rPr lang="fr-FR" sz="1400" dirty="0">
                <a:latin typeface="Mercury Regular" panose="02000603000000020004" pitchFamily="50" charset="0"/>
              </a:rPr>
              <a:t>Marchés publics</a:t>
            </a:r>
          </a:p>
          <a:p>
            <a:pPr algn="ctr"/>
            <a:r>
              <a:rPr lang="fr-FR" sz="1400" dirty="0">
                <a:latin typeface="Mercury Regular" panose="02000603000000020004" pitchFamily="50" charset="0"/>
              </a:rPr>
              <a:t> ≥ 214.000€</a:t>
            </a:r>
          </a:p>
        </p:txBody>
      </p:sp>
      <p:pic>
        <p:nvPicPr>
          <p:cNvPr id="30" name="Image 29">
            <a:extLst>
              <a:ext uri="{FF2B5EF4-FFF2-40B4-BE49-F238E27FC236}">
                <a16:creationId xmlns:a16="http://schemas.microsoft.com/office/drawing/2014/main" id="{EFA255C8-00E2-A297-E782-A33EE38C01E6}"/>
              </a:ext>
            </a:extLst>
          </p:cNvPr>
          <p:cNvPicPr>
            <a:picLocks noChangeAspect="1"/>
          </p:cNvPicPr>
          <p:nvPr/>
        </p:nvPicPr>
        <p:blipFill>
          <a:blip r:embed="rId5"/>
          <a:stretch>
            <a:fillRect/>
          </a:stretch>
        </p:blipFill>
        <p:spPr>
          <a:xfrm flipH="1">
            <a:off x="6726166" y="1290049"/>
            <a:ext cx="2405134" cy="540000"/>
          </a:xfrm>
          <a:prstGeom prst="rect">
            <a:avLst/>
          </a:prstGeom>
        </p:spPr>
      </p:pic>
      <p:sp>
        <p:nvSpPr>
          <p:cNvPr id="31" name="ZoneTexte 30">
            <a:extLst>
              <a:ext uri="{FF2B5EF4-FFF2-40B4-BE49-F238E27FC236}">
                <a16:creationId xmlns:a16="http://schemas.microsoft.com/office/drawing/2014/main" id="{5F15D52C-6FFD-F091-75BD-A36CF385C686}"/>
              </a:ext>
            </a:extLst>
          </p:cNvPr>
          <p:cNvSpPr txBox="1"/>
          <p:nvPr/>
        </p:nvSpPr>
        <p:spPr>
          <a:xfrm>
            <a:off x="6993222" y="1309536"/>
            <a:ext cx="1020478" cy="461665"/>
          </a:xfrm>
          <a:prstGeom prst="rect">
            <a:avLst/>
          </a:prstGeom>
          <a:noFill/>
        </p:spPr>
        <p:txBody>
          <a:bodyPr wrap="none" rtlCol="0" anchor="ctr" anchorCtr="0">
            <a:noAutofit/>
          </a:bodyPr>
          <a:lstStyle/>
          <a:p>
            <a:pPr algn="ctr"/>
            <a:r>
              <a:rPr lang="fr-FR" sz="1600" b="1" dirty="0">
                <a:latin typeface="Mercury Bold" panose="02000603000000020004" pitchFamily="2" charset="0"/>
              </a:rPr>
              <a:t>Novembre 2022</a:t>
            </a:r>
          </a:p>
        </p:txBody>
      </p:sp>
      <p:sp>
        <p:nvSpPr>
          <p:cNvPr id="32" name="ZoneTexte 31">
            <a:extLst>
              <a:ext uri="{FF2B5EF4-FFF2-40B4-BE49-F238E27FC236}">
                <a16:creationId xmlns:a16="http://schemas.microsoft.com/office/drawing/2014/main" id="{613EBFF8-13A5-DFA8-A046-7AC311B0042D}"/>
              </a:ext>
            </a:extLst>
          </p:cNvPr>
          <p:cNvSpPr txBox="1"/>
          <p:nvPr/>
        </p:nvSpPr>
        <p:spPr>
          <a:xfrm>
            <a:off x="9426366" y="3045737"/>
            <a:ext cx="1723110" cy="523220"/>
          </a:xfrm>
          <a:prstGeom prst="rect">
            <a:avLst/>
          </a:prstGeom>
          <a:noFill/>
        </p:spPr>
        <p:txBody>
          <a:bodyPr wrap="square">
            <a:spAutoFit/>
          </a:bodyPr>
          <a:lstStyle/>
          <a:p>
            <a:pPr algn="ctr"/>
            <a:r>
              <a:rPr lang="fr-FR" sz="1400" dirty="0">
                <a:latin typeface="Mercury Regular" panose="02000603000000020004" pitchFamily="50" charset="0"/>
              </a:rPr>
              <a:t>Marchés publics</a:t>
            </a:r>
          </a:p>
          <a:p>
            <a:pPr algn="ctr"/>
            <a:r>
              <a:rPr lang="fr-FR" sz="1400" dirty="0">
                <a:latin typeface="Mercury Regular" panose="02000603000000020004" pitchFamily="50" charset="0"/>
              </a:rPr>
              <a:t> ≥ 30.000€</a:t>
            </a:r>
          </a:p>
        </p:txBody>
      </p:sp>
      <p:sp>
        <p:nvSpPr>
          <p:cNvPr id="33" name="ZoneTexte 32">
            <a:extLst>
              <a:ext uri="{FF2B5EF4-FFF2-40B4-BE49-F238E27FC236}">
                <a16:creationId xmlns:a16="http://schemas.microsoft.com/office/drawing/2014/main" id="{E7EB82C9-B592-437F-1CFD-902F74CB9AA6}"/>
              </a:ext>
            </a:extLst>
          </p:cNvPr>
          <p:cNvSpPr txBox="1"/>
          <p:nvPr/>
        </p:nvSpPr>
        <p:spPr>
          <a:xfrm>
            <a:off x="6667306" y="4300636"/>
            <a:ext cx="1723110" cy="523220"/>
          </a:xfrm>
          <a:prstGeom prst="rect">
            <a:avLst/>
          </a:prstGeom>
          <a:noFill/>
        </p:spPr>
        <p:txBody>
          <a:bodyPr wrap="square">
            <a:spAutoFit/>
          </a:bodyPr>
          <a:lstStyle/>
          <a:p>
            <a:pPr algn="ctr"/>
            <a:r>
              <a:rPr lang="fr-FR" sz="1400" dirty="0">
                <a:latin typeface="Mercury Regular" panose="02000603000000020004" pitchFamily="50" charset="0"/>
              </a:rPr>
              <a:t>Contrats de moins de 30.000€</a:t>
            </a:r>
          </a:p>
        </p:txBody>
      </p:sp>
      <p:pic>
        <p:nvPicPr>
          <p:cNvPr id="34" name="Image 33">
            <a:extLst>
              <a:ext uri="{FF2B5EF4-FFF2-40B4-BE49-F238E27FC236}">
                <a16:creationId xmlns:a16="http://schemas.microsoft.com/office/drawing/2014/main" id="{D46C4E2A-F0A6-0B7A-1E91-7B73C644A28B}"/>
              </a:ext>
            </a:extLst>
          </p:cNvPr>
          <p:cNvPicPr>
            <a:picLocks noChangeAspect="1"/>
          </p:cNvPicPr>
          <p:nvPr/>
        </p:nvPicPr>
        <p:blipFill>
          <a:blip r:embed="rId5"/>
          <a:stretch>
            <a:fillRect/>
          </a:stretch>
        </p:blipFill>
        <p:spPr>
          <a:xfrm flipH="1">
            <a:off x="6751566" y="3741149"/>
            <a:ext cx="2405134" cy="540000"/>
          </a:xfrm>
          <a:prstGeom prst="rect">
            <a:avLst/>
          </a:prstGeom>
        </p:spPr>
      </p:pic>
      <p:sp>
        <p:nvSpPr>
          <p:cNvPr id="35" name="ZoneTexte 34">
            <a:extLst>
              <a:ext uri="{FF2B5EF4-FFF2-40B4-BE49-F238E27FC236}">
                <a16:creationId xmlns:a16="http://schemas.microsoft.com/office/drawing/2014/main" id="{DFDB0C7E-C7D1-3C0D-C714-5E6A8828F51E}"/>
              </a:ext>
            </a:extLst>
          </p:cNvPr>
          <p:cNvSpPr txBox="1"/>
          <p:nvPr/>
        </p:nvSpPr>
        <p:spPr>
          <a:xfrm>
            <a:off x="7018622" y="3760636"/>
            <a:ext cx="1020478" cy="461665"/>
          </a:xfrm>
          <a:prstGeom prst="rect">
            <a:avLst/>
          </a:prstGeom>
          <a:noFill/>
        </p:spPr>
        <p:txBody>
          <a:bodyPr wrap="none" rtlCol="0" anchor="ctr" anchorCtr="0">
            <a:noAutofit/>
          </a:bodyPr>
          <a:lstStyle/>
          <a:p>
            <a:pPr algn="ctr"/>
            <a:r>
              <a:rPr lang="fr-FR" sz="1600" b="1" dirty="0">
                <a:latin typeface="Mercury Bold" panose="02000603000000020004" pitchFamily="2" charset="0"/>
              </a:rPr>
              <a:t>Mars 2024</a:t>
            </a:r>
          </a:p>
        </p:txBody>
      </p:sp>
      <p:sp>
        <p:nvSpPr>
          <p:cNvPr id="36" name="ZoneTexte 35">
            <a:extLst>
              <a:ext uri="{FF2B5EF4-FFF2-40B4-BE49-F238E27FC236}">
                <a16:creationId xmlns:a16="http://schemas.microsoft.com/office/drawing/2014/main" id="{E7D09E7E-8463-50FF-6CAF-E89D24B5ADF3}"/>
              </a:ext>
            </a:extLst>
          </p:cNvPr>
          <p:cNvSpPr txBox="1"/>
          <p:nvPr/>
        </p:nvSpPr>
        <p:spPr>
          <a:xfrm>
            <a:off x="9222628" y="4396091"/>
            <a:ext cx="2956670" cy="160043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fr-BE" sz="1400" dirty="0">
                <a:latin typeface="Mercury Regular" panose="02000603000000020004" pitchFamily="50" charset="0"/>
              </a:rPr>
              <a:t>Les affectations budgétaires de moins de 3.000€ sont exemptées, mais chaque gouvernement pourra ultérieurement décider de l’application de l’obligation pour ce poste de dépense et mettre en place une date d’échéance. </a:t>
            </a:r>
          </a:p>
        </p:txBody>
      </p:sp>
      <p:sp>
        <p:nvSpPr>
          <p:cNvPr id="37" name="ZoneTexte 36">
            <a:extLst>
              <a:ext uri="{FF2B5EF4-FFF2-40B4-BE49-F238E27FC236}">
                <a16:creationId xmlns:a16="http://schemas.microsoft.com/office/drawing/2014/main" id="{C18F90F2-18B3-7A4B-5359-613E8438557A}"/>
              </a:ext>
            </a:extLst>
          </p:cNvPr>
          <p:cNvSpPr txBox="1"/>
          <p:nvPr/>
        </p:nvSpPr>
        <p:spPr>
          <a:xfrm>
            <a:off x="1193180" y="5686968"/>
            <a:ext cx="7690831" cy="76944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fr-BE" sz="1100" dirty="0">
                <a:latin typeface="Mercury Regular" panose="02000603000000020004" pitchFamily="50" charset="0"/>
              </a:rPr>
              <a:t>Arrêté Royal mars 2022: </a:t>
            </a:r>
            <a:r>
              <a:rPr lang="fr-BE" sz="1100" dirty="0">
                <a:latin typeface="Mercury Regular" panose="02000603000000020004" pitchFamily="50" charset="0"/>
                <a:hlinkClick r:id="rId6"/>
              </a:rPr>
              <a:t>https://bosa.belgium.be/sites/default/files/documents/Arr%C3%AAt%C3%A9%20royal%20du%209%20mars%202022%20fixant%20les%20modalit%C3%A9s%20relatives%20%C3%A0%20l%27obligation%20pour%20les%20op%C3%A9rateurs%20%C3%A9conomiques.pdf</a:t>
            </a:r>
            <a:r>
              <a:rPr lang="fr-BE" sz="1100" dirty="0">
                <a:latin typeface="Mercury Regular" panose="02000603000000020004" pitchFamily="50" charset="0"/>
              </a:rPr>
              <a:t>   </a:t>
            </a:r>
          </a:p>
        </p:txBody>
      </p:sp>
    </p:spTree>
    <p:extLst>
      <p:ext uri="{BB962C8B-B14F-4D97-AF65-F5344CB8AC3E}">
        <p14:creationId xmlns:p14="http://schemas.microsoft.com/office/powerpoint/2010/main" val="1329203204"/>
      </p:ext>
    </p:extLst>
  </p:cSld>
  <p:clrMapOvr>
    <a:masterClrMapping/>
  </p:clrMapOvr>
  <mc:AlternateContent xmlns:mc="http://schemas.openxmlformats.org/markup-compatibility/2006" xmlns:p14="http://schemas.microsoft.com/office/powerpoint/2010/main">
    <mc:Choice Requires="p14">
      <p:transition spd="med" p14:dur="700" advTm="75384">
        <p:fade/>
      </p:transition>
    </mc:Choice>
    <mc:Fallback xmlns="">
      <p:transition spd="med" advTm="75384">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ible 2.0">
            <a:extLst>
              <a:ext uri="{FF2B5EF4-FFF2-40B4-BE49-F238E27FC236}">
                <a16:creationId xmlns:a16="http://schemas.microsoft.com/office/drawing/2014/main" id="{EBF0F52C-FD75-2EA1-1A1A-B2271A9FAEA0}"/>
              </a:ext>
            </a:extLst>
          </p:cNvPr>
          <p:cNvPicPr>
            <a:picLocks noChangeAspect="1"/>
          </p:cNvPicPr>
          <p:nvPr/>
        </p:nvPicPr>
        <p:blipFill>
          <a:blip r:embed="rId3"/>
          <a:stretch>
            <a:fillRect/>
          </a:stretch>
        </p:blipFill>
        <p:spPr>
          <a:xfrm>
            <a:off x="12577867" y="-2965474"/>
            <a:ext cx="13539608" cy="13382740"/>
          </a:xfrm>
          <a:prstGeom prst="rect">
            <a:avLst/>
          </a:prstGeom>
        </p:spPr>
      </p:pic>
      <p:pic>
        <p:nvPicPr>
          <p:cNvPr id="11" name="Image 10">
            <a:extLst>
              <a:ext uri="{FF2B5EF4-FFF2-40B4-BE49-F238E27FC236}">
                <a16:creationId xmlns:a16="http://schemas.microsoft.com/office/drawing/2014/main" id="{33A33EF0-6F36-2D6D-CD64-2DC016F566A8}"/>
              </a:ext>
            </a:extLst>
          </p:cNvPr>
          <p:cNvPicPr>
            <a:picLocks noChangeAspect="1"/>
          </p:cNvPicPr>
          <p:nvPr/>
        </p:nvPicPr>
        <p:blipFill>
          <a:blip r:embed="rId4"/>
          <a:stretch>
            <a:fillRect/>
          </a:stretch>
        </p:blipFill>
        <p:spPr>
          <a:xfrm>
            <a:off x="5253094" y="3073027"/>
            <a:ext cx="1433455" cy="1433455"/>
          </a:xfrm>
          <a:prstGeom prst="rect">
            <a:avLst/>
          </a:prstGeom>
        </p:spPr>
      </p:pic>
      <p:sp>
        <p:nvSpPr>
          <p:cNvPr id="8" name="Rectangle 7">
            <a:extLst>
              <a:ext uri="{FF2B5EF4-FFF2-40B4-BE49-F238E27FC236}">
                <a16:creationId xmlns:a16="http://schemas.microsoft.com/office/drawing/2014/main" id="{B6CCD2AB-FBA2-9A27-A414-626A30053D47}"/>
              </a:ext>
            </a:extLst>
          </p:cNvPr>
          <p:cNvSpPr/>
          <p:nvPr/>
        </p:nvSpPr>
        <p:spPr>
          <a:xfrm>
            <a:off x="5865095" y="5369153"/>
            <a:ext cx="1220707" cy="573961"/>
          </a:xfrm>
          <a:prstGeom prst="rect">
            <a:avLst/>
          </a:prstGeom>
          <a:solidFill>
            <a:srgbClr val="FFFFFF">
              <a:alpha val="69804"/>
            </a:srgbClr>
          </a:solidFill>
          <a:ln>
            <a:solidFill>
              <a:srgbClr val="FFFFFF">
                <a:alpha val="32157"/>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8" name="Titre 1">
            <a:extLst>
              <a:ext uri="{FF2B5EF4-FFF2-40B4-BE49-F238E27FC236}">
                <a16:creationId xmlns:a16="http://schemas.microsoft.com/office/drawing/2014/main" id="{BFEAF28A-5D26-C5E0-515D-8696CA4DD645}"/>
              </a:ext>
            </a:extLst>
          </p:cNvPr>
          <p:cNvSpPr txBox="1">
            <a:spLocks/>
          </p:cNvSpPr>
          <p:nvPr/>
        </p:nvSpPr>
        <p:spPr>
          <a:xfrm>
            <a:off x="1254074" y="2016715"/>
            <a:ext cx="8438566" cy="596189"/>
          </a:xfrm>
          <a:prstGeom prst="rect">
            <a:avLst/>
          </a:prstGeom>
        </p:spPr>
        <p:txBody>
          <a:bodyPr vert="horz" lIns="91440" tIns="45720" rIns="91440" bIns="45720" rtlCol="0" anchor="t" anchorCtr="0">
            <a:noAutofit/>
          </a:bodyPr>
          <a:lstStyle>
            <a:lvl1pPr algn="l" defTabSz="914262" rtl="0" eaLnBrk="1" latinLnBrk="0" hangingPunct="1">
              <a:lnSpc>
                <a:spcPct val="90000"/>
              </a:lnSpc>
              <a:spcBef>
                <a:spcPct val="0"/>
              </a:spcBef>
              <a:buNone/>
              <a:defRPr sz="3638" b="0" i="0" kern="1200">
                <a:solidFill>
                  <a:schemeClr val="tx1"/>
                </a:solidFill>
                <a:latin typeface="Mercury Medium" panose="02000603000000020004" pitchFamily="2" charset="0"/>
                <a:ea typeface="+mj-ea"/>
                <a:cs typeface="+mj-cs"/>
              </a:defRPr>
            </a:lvl1pPr>
          </a:lstStyle>
          <a:p>
            <a:pPr algn="ctr"/>
            <a:r>
              <a:rPr lang="fr-FR" sz="3600">
                <a:solidFill>
                  <a:srgbClr val="156082"/>
                </a:solidFill>
              </a:rPr>
              <a:t>La facturation électronique </a:t>
            </a:r>
            <a:r>
              <a:rPr lang="fr-FR" sz="3600">
                <a:solidFill>
                  <a:schemeClr val="accent5"/>
                </a:solidFill>
              </a:rPr>
              <a:t>en pratique</a:t>
            </a:r>
            <a:endParaRPr lang="fr-FR" sz="3600" dirty="0">
              <a:solidFill>
                <a:schemeClr val="accent5"/>
              </a:solidFill>
            </a:endParaRPr>
          </a:p>
        </p:txBody>
      </p:sp>
    </p:spTree>
    <p:custDataLst>
      <p:tags r:id="rId1"/>
    </p:custDataLst>
    <p:extLst>
      <p:ext uri="{BB962C8B-B14F-4D97-AF65-F5344CB8AC3E}">
        <p14:creationId xmlns:p14="http://schemas.microsoft.com/office/powerpoint/2010/main" val="879444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1228">
        <p159:morph option="byObject"/>
      </p:transition>
    </mc:Choice>
    <mc:Fallback xmlns="">
      <p:transition spd="slow" advTm="21228">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4|29.9"/>
</p:tagLst>
</file>

<file path=ppt/tags/tag2.xml><?xml version="1.0" encoding="utf-8"?>
<p:tagLst xmlns:a="http://schemas.openxmlformats.org/drawingml/2006/main" xmlns:r="http://schemas.openxmlformats.org/officeDocument/2006/relationships" xmlns:p="http://schemas.openxmlformats.org/presentationml/2006/main">
  <p:tag name="TIMING" val="|40.5"/>
</p:tagLst>
</file>

<file path=ppt/tags/tag3.xml><?xml version="1.0" encoding="utf-8"?>
<p:tagLst xmlns:a="http://schemas.openxmlformats.org/drawingml/2006/main" xmlns:r="http://schemas.openxmlformats.org/officeDocument/2006/relationships" xmlns:p="http://schemas.openxmlformats.org/presentationml/2006/main">
  <p:tag name="TIMING" val="|12.7|18.3|39.9|11.6"/>
</p:tagLst>
</file>

<file path=ppt/tags/tag4.xml><?xml version="1.0" encoding="utf-8"?>
<p:tagLst xmlns:a="http://schemas.openxmlformats.org/drawingml/2006/main" xmlns:r="http://schemas.openxmlformats.org/officeDocument/2006/relationships" xmlns:p="http://schemas.openxmlformats.org/presentationml/2006/main">
  <p:tag name="TIMING" val="|10.4"/>
</p:tagLst>
</file>

<file path=ppt/tags/tag5.xml><?xml version="1.0" encoding="utf-8"?>
<p:tagLst xmlns:a="http://schemas.openxmlformats.org/drawingml/2006/main" xmlns:r="http://schemas.openxmlformats.org/officeDocument/2006/relationships" xmlns:p="http://schemas.openxmlformats.org/presentationml/2006/main">
  <p:tag name="TIMING" val="|1.2|3.3|5.9"/>
</p:tagLst>
</file>

<file path=ppt/tags/tag6.xml><?xml version="1.0" encoding="utf-8"?>
<p:tagLst xmlns:a="http://schemas.openxmlformats.org/drawingml/2006/main" xmlns:r="http://schemas.openxmlformats.org/officeDocument/2006/relationships" xmlns:p="http://schemas.openxmlformats.org/presentationml/2006/main">
  <p:tag name="TIMING" val="|5.8|13.6|12.7|18.1"/>
</p:tagLst>
</file>

<file path=ppt/tags/tag7.xml><?xml version="1.0" encoding="utf-8"?>
<p:tagLst xmlns:a="http://schemas.openxmlformats.org/drawingml/2006/main" xmlns:r="http://schemas.openxmlformats.org/officeDocument/2006/relationships" xmlns:p="http://schemas.openxmlformats.org/presentationml/2006/main">
  <p:tag name="TIMING" val="|10.6"/>
</p:tagLst>
</file>

<file path=ppt/tags/tag8.xml><?xml version="1.0" encoding="utf-8"?>
<p:tagLst xmlns:a="http://schemas.openxmlformats.org/drawingml/2006/main" xmlns:r="http://schemas.openxmlformats.org/officeDocument/2006/relationships" xmlns:p="http://schemas.openxmlformats.org/presentationml/2006/main">
  <p:tag name="TIMING" val="|5.3|27.5|30.1"/>
</p:tagLst>
</file>

<file path=ppt/theme/theme1.xml><?xml version="1.0" encoding="utf-8"?>
<a:theme xmlns:a="http://schemas.openxmlformats.org/drawingml/2006/main" name="Page interne">
  <a:themeElements>
    <a:clrScheme name="EASY-23-31506">
      <a:dk1>
        <a:srgbClr val="00708C"/>
      </a:dk1>
      <a:lt1>
        <a:srgbClr val="FFFFFF"/>
      </a:lt1>
      <a:dk2>
        <a:srgbClr val="00708C"/>
      </a:dk2>
      <a:lt2>
        <a:srgbClr val="FFFFFF"/>
      </a:lt2>
      <a:accent1>
        <a:srgbClr val="9E9C9C"/>
      </a:accent1>
      <a:accent2>
        <a:srgbClr val="FFE40B"/>
      </a:accent2>
      <a:accent3>
        <a:srgbClr val="2A395C"/>
      </a:accent3>
      <a:accent4>
        <a:srgbClr val="ED7852"/>
      </a:accent4>
      <a:accent5>
        <a:srgbClr val="CB4E29"/>
      </a:accent5>
      <a:accent6>
        <a:srgbClr val="79B9E6"/>
      </a:accent6>
      <a:hlink>
        <a:srgbClr val="00708C"/>
      </a:hlink>
      <a:folHlink>
        <a:srgbClr val="FFE40B"/>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2cb0234-c0b0-4c53-84af-973ef88e2a02" xsi:nil="true"/>
    <lcf76f155ced4ddcb4097134ff3c332f xmlns="f381b201-0269-463d-a4cb-e1109ddfa1b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04E8D12E274E49B3FDB1FE2088813B" ma:contentTypeVersion="18" ma:contentTypeDescription="Crée un document." ma:contentTypeScope="" ma:versionID="a9489caa27188be7da0af373e986eb38">
  <xsd:schema xmlns:xsd="http://www.w3.org/2001/XMLSchema" xmlns:xs="http://www.w3.org/2001/XMLSchema" xmlns:p="http://schemas.microsoft.com/office/2006/metadata/properties" xmlns:ns2="f381b201-0269-463d-a4cb-e1109ddfa1b5" xmlns:ns3="c5d9ae70-a341-49c0-b365-56e4f69dbdd2" xmlns:ns4="12cb0234-c0b0-4c53-84af-973ef88e2a02" targetNamespace="http://schemas.microsoft.com/office/2006/metadata/properties" ma:root="true" ma:fieldsID="960568ee7d9de396633c620218c25afa" ns2:_="" ns3:_="" ns4:_="">
    <xsd:import namespace="f381b201-0269-463d-a4cb-e1109ddfa1b5"/>
    <xsd:import namespace="c5d9ae70-a341-49c0-b365-56e4f69dbdd2"/>
    <xsd:import namespace="12cb0234-c0b0-4c53-84af-973ef88e2a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81b201-0269-463d-a4cb-e1109ddfa1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57b2d657-d973-4862-aa1b-1284b69771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d9ae70-a341-49c0-b365-56e4f69dbdd2"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cb0234-c0b0-4c53-84af-973ef88e2a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0f5a506-1cb2-4dd0-8adc-98cf14a8f893}" ma:internalName="TaxCatchAll" ma:showField="CatchAllData" ma:web="c5d9ae70-a341-49c0-b365-56e4f69dbd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028B54-4F00-4607-AA8F-723E0BDA5EFC}">
  <ds:schemaRefs>
    <ds:schemaRef ds:uri="http://schemas.microsoft.com/sharepoint/v3/contenttype/forms"/>
  </ds:schemaRefs>
</ds:datastoreItem>
</file>

<file path=customXml/itemProps2.xml><?xml version="1.0" encoding="utf-8"?>
<ds:datastoreItem xmlns:ds="http://schemas.openxmlformats.org/officeDocument/2006/customXml" ds:itemID="{44B1412A-54C5-40B4-B106-724F82DE8E76}">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12cb0234-c0b0-4c53-84af-973ef88e2a02"/>
    <ds:schemaRef ds:uri="c5d9ae70-a341-49c0-b365-56e4f69dbdd2"/>
    <ds:schemaRef ds:uri="http://purl.org/dc/dcmitype/"/>
    <ds:schemaRef ds:uri="http://schemas.openxmlformats.org/package/2006/metadata/core-properties"/>
    <ds:schemaRef ds:uri="f381b201-0269-463d-a4cb-e1109ddfa1b5"/>
    <ds:schemaRef ds:uri="http://www.w3.org/XML/1998/namespace"/>
  </ds:schemaRefs>
</ds:datastoreItem>
</file>

<file path=customXml/itemProps3.xml><?xml version="1.0" encoding="utf-8"?>
<ds:datastoreItem xmlns:ds="http://schemas.openxmlformats.org/officeDocument/2006/customXml" ds:itemID="{9E7C7795-F3F9-4440-A973-05AB69BF6E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81b201-0269-463d-a4cb-e1109ddfa1b5"/>
    <ds:schemaRef ds:uri="c5d9ae70-a341-49c0-b365-56e4f69dbdd2"/>
    <ds:schemaRef ds:uri="12cb0234-c0b0-4c53-84af-973ef88e2a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fba054c-0ace-42fc-8ddf-f56c5f5b6712}" enabled="1" method="Standard" siteId="{3e9f03cd-0512-46dc-b0d4-bb48fa70fcf2}" removed="0"/>
</clbl:labelList>
</file>

<file path=docProps/app.xml><?xml version="1.0" encoding="utf-8"?>
<Properties xmlns="http://schemas.openxmlformats.org/officeDocument/2006/extended-properties" xmlns:vt="http://schemas.openxmlformats.org/officeDocument/2006/docPropsVTypes">
  <TotalTime>915</TotalTime>
  <Words>827</Words>
  <Application>Microsoft Office PowerPoint</Application>
  <PresentationFormat>Grand écran</PresentationFormat>
  <Paragraphs>59</Paragraphs>
  <Slides>15</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Aptos</vt:lpstr>
      <vt:lpstr>Arial</vt:lpstr>
      <vt:lpstr>Calibri</vt:lpstr>
      <vt:lpstr>Mercury Bold</vt:lpstr>
      <vt:lpstr>Mercury Medium</vt:lpstr>
      <vt:lpstr>Mercury Regular</vt:lpstr>
      <vt:lpstr>Nunito</vt:lpstr>
      <vt:lpstr>Page interne</vt:lpstr>
      <vt:lpstr>La facturation électronique  en Région de Bruxelles-Capitale</vt:lpstr>
      <vt:lpstr>La facturation électronique s’inscrit dans un contexte de simplification administrative et de dématérialisation du processus d’achat</vt:lpstr>
      <vt:lpstr>Facture électronique ne signifie pas un simple envoi en digital</vt:lpstr>
      <vt:lpstr>Présentation PowerPoint</vt:lpstr>
      <vt:lpstr>Ce qui offre différents avantages</vt:lpstr>
      <vt:lpstr>Facturation électronique:  cadre légal en Région de Bruxelles-Capitale</vt:lpstr>
      <vt:lpstr>Vous êtes une administration régionale?</vt:lpstr>
      <vt:lpstr>Présentation PowerPoint</vt:lpstr>
      <vt:lpstr>Présentation PowerPoint</vt:lpstr>
      <vt:lpstr>Pour rendre possible l’utilisation de la facturation électronique à large échelle, l'Europe a défini                          un cadre et un format standard </vt:lpstr>
      <vt:lpstr>Concrètement, un cadre technique similaire  au réseau GSM</vt:lpstr>
      <vt:lpstr>Présentation PowerPoint</vt:lpstr>
      <vt:lpstr>Facturation électronique:  Résumé du 1er module</vt:lpstr>
      <vt:lpstr>En résumé</vt:lpstr>
      <vt:lpstr>Plus d’informations sur la facturation électronique:  https://be.brussels/fr/facturation-electronique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facturation électronique  en Région de Bruxelles-Capitale</dc:title>
  <dc:creator>ETIENNE Julie</dc:creator>
  <cp:lastModifiedBy>ETIENNE Julie</cp:lastModifiedBy>
  <cp:revision>12</cp:revision>
  <dcterms:created xsi:type="dcterms:W3CDTF">2024-05-17T14:26:31Z</dcterms:created>
  <dcterms:modified xsi:type="dcterms:W3CDTF">2024-09-30T15:00:56Z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0x0101000704E8D12E274E49B3FDB1FE2088813B</vt:lpwstr>
  </property>
  <property fmtid="{D5CDD505-2E9C-101B-9397-08002B2CF9AE}" pid="3" name="MediaServiceImageTags">
    <vt:lpwstr/>
  </property>
  <property fmtid="{D5CDD505-2E9C-101B-9397-08002B2CF9AE}" pid="4" name="ClassificationContentMarkingHeaderLocations">
    <vt:lpwstr>Page interne:8</vt:lpwstr>
  </property>
  <property fmtid="{D5CDD505-2E9C-101B-9397-08002B2CF9AE}" pid="5" name="ClassificationContentMarkingHeaderText">
    <vt:lpwstr>GOB/SPRB - Intern/Interne</vt:lpwstr>
  </property>
</Properties>
</file>